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6" r:id="rId3"/>
    <p:sldId id="264" r:id="rId4"/>
    <p:sldId id="258" r:id="rId5"/>
    <p:sldId id="268" r:id="rId6"/>
    <p:sldId id="259" r:id="rId7"/>
    <p:sldId id="271" r:id="rId8"/>
    <p:sldId id="263" r:id="rId9"/>
    <p:sldId id="265" r:id="rId10"/>
    <p:sldId id="266" r:id="rId11"/>
    <p:sldId id="274" r:id="rId12"/>
    <p:sldId id="267" r:id="rId13"/>
    <p:sldId id="273" r:id="rId14"/>
    <p:sldId id="27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F0772-253B-4431-ADBA-B0B79E32B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57DB34-C9D0-40B5-AD7A-E37318EDD841}">
      <dgm:prSet phldrT="[Texte]" custT="1"/>
      <dgm:spPr/>
      <dgm:t>
        <a:bodyPr/>
        <a:lstStyle/>
        <a:p>
          <a:r>
            <a:rPr lang="fr-FR" sz="2400" b="1" dirty="0" smtClean="0"/>
            <a:t>Dr Roger Roland PFEIFFER</a:t>
          </a:r>
        </a:p>
        <a:p>
          <a:r>
            <a:rPr lang="fr-FR" sz="1900" dirty="0" smtClean="0"/>
            <a:t>Luxembourgeois</a:t>
          </a:r>
        </a:p>
        <a:p>
          <a:r>
            <a:rPr lang="fr-FR" sz="1900" dirty="0" smtClean="0"/>
            <a:t>Transport Economist</a:t>
          </a:r>
        </a:p>
        <a:p>
          <a:r>
            <a:rPr lang="fr-FR" sz="1900" dirty="0" smtClean="0"/>
            <a:t>International Consultant</a:t>
          </a:r>
        </a:p>
        <a:p>
          <a:r>
            <a:rPr lang="fr-FR" sz="1900" dirty="0" err="1" smtClean="0"/>
            <a:t>based</a:t>
          </a:r>
          <a:r>
            <a:rPr lang="fr-FR" sz="1900" dirty="0" smtClean="0"/>
            <a:t> in Berlin (RFA)</a:t>
          </a:r>
          <a:endParaRPr lang="fr-FR" sz="1900" dirty="0"/>
        </a:p>
      </dgm:t>
    </dgm:pt>
    <dgm:pt modelId="{578E932D-7404-4926-B28D-026EDD5C60A5}" type="parTrans" cxnId="{CE857D2A-FF32-4345-B7E8-F765F7A1F7C2}">
      <dgm:prSet/>
      <dgm:spPr/>
      <dgm:t>
        <a:bodyPr/>
        <a:lstStyle/>
        <a:p>
          <a:endParaRPr lang="fr-FR"/>
        </a:p>
      </dgm:t>
    </dgm:pt>
    <dgm:pt modelId="{C69F55FD-9ECA-4580-808B-45AAAF352D0B}" type="sibTrans" cxnId="{CE857D2A-FF32-4345-B7E8-F765F7A1F7C2}">
      <dgm:prSet/>
      <dgm:spPr/>
      <dgm:t>
        <a:bodyPr/>
        <a:lstStyle/>
        <a:p>
          <a:endParaRPr lang="fr-FR"/>
        </a:p>
      </dgm:t>
    </dgm:pt>
    <dgm:pt modelId="{C795E4E8-2448-4D08-82F9-5595F08164F0}">
      <dgm:prSet phldrT="[Texte]" custT="1"/>
      <dgm:spPr/>
      <dgm:t>
        <a:bodyPr/>
        <a:lstStyle/>
        <a:p>
          <a:r>
            <a:rPr lang="fr-FR" sz="2400" b="1" dirty="0" smtClean="0"/>
            <a:t>TCHAPA TCHOUAWOU</a:t>
          </a:r>
        </a:p>
        <a:p>
          <a:r>
            <a:rPr lang="fr-FR" sz="1800" b="0" dirty="0" smtClean="0"/>
            <a:t>Cameroonian</a:t>
          </a:r>
        </a:p>
        <a:p>
          <a:r>
            <a:rPr lang="fr-FR" sz="1900" dirty="0" smtClean="0"/>
            <a:t>Retired Super-</a:t>
          </a:r>
          <a:r>
            <a:rPr lang="fr-FR" sz="1900" dirty="0" err="1" smtClean="0"/>
            <a:t>Scale</a:t>
          </a:r>
          <a:r>
            <a:rPr lang="fr-FR" sz="1900" dirty="0" smtClean="0"/>
            <a:t> Senior Inspector of Customs</a:t>
          </a:r>
        </a:p>
        <a:p>
          <a:r>
            <a:rPr lang="fr-FR" sz="1900" dirty="0" smtClean="0"/>
            <a:t>CEMAC Accredited Expert in Customs Matters</a:t>
          </a:r>
        </a:p>
        <a:p>
          <a:r>
            <a:rPr lang="fr-FR" sz="1900" dirty="0" smtClean="0"/>
            <a:t>International Consultant</a:t>
          </a:r>
        </a:p>
        <a:p>
          <a:r>
            <a:rPr lang="fr-FR" sz="1900" dirty="0" smtClean="0"/>
            <a:t>Based in Douala (CMR)</a:t>
          </a:r>
          <a:endParaRPr lang="fr-FR" sz="1900" dirty="0"/>
        </a:p>
      </dgm:t>
    </dgm:pt>
    <dgm:pt modelId="{255727E6-6CC8-458C-947F-2D464B0FE973}" type="parTrans" cxnId="{9F28B170-E681-4A10-A9E9-05655D535117}">
      <dgm:prSet/>
      <dgm:spPr/>
      <dgm:t>
        <a:bodyPr/>
        <a:lstStyle/>
        <a:p>
          <a:endParaRPr lang="fr-FR"/>
        </a:p>
      </dgm:t>
    </dgm:pt>
    <dgm:pt modelId="{4F912AC9-7FCB-423E-901E-FDE6220D98F5}" type="sibTrans" cxnId="{9F28B170-E681-4A10-A9E9-05655D535117}">
      <dgm:prSet/>
      <dgm:spPr/>
      <dgm:t>
        <a:bodyPr/>
        <a:lstStyle/>
        <a:p>
          <a:endParaRPr lang="fr-FR"/>
        </a:p>
      </dgm:t>
    </dgm:pt>
    <dgm:pt modelId="{D08423E8-5CFF-4CBB-9656-FA266F6B7D8D}" type="pres">
      <dgm:prSet presAssocID="{C36F0772-253B-4431-ADBA-B0B79E32B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B59E40-8EE1-4A71-A202-9DF32A8FE262}" type="pres">
      <dgm:prSet presAssocID="{5557DB34-C9D0-40B5-AD7A-E37318EDD841}" presName="circle1" presStyleLbl="node1" presStyleIdx="0" presStyleCnt="2" custScaleY="106860"/>
      <dgm:spPr/>
    </dgm:pt>
    <dgm:pt modelId="{7A5DD9CC-256E-4154-85FA-A6B674FD8E2E}" type="pres">
      <dgm:prSet presAssocID="{5557DB34-C9D0-40B5-AD7A-E37318EDD841}" presName="space" presStyleCnt="0"/>
      <dgm:spPr/>
    </dgm:pt>
    <dgm:pt modelId="{354630CB-4A70-413D-B608-954D251F2CC2}" type="pres">
      <dgm:prSet presAssocID="{5557DB34-C9D0-40B5-AD7A-E37318EDD841}" presName="rect1" presStyleLbl="alignAcc1" presStyleIdx="0" presStyleCnt="2" custScaleY="106860"/>
      <dgm:spPr/>
      <dgm:t>
        <a:bodyPr/>
        <a:lstStyle/>
        <a:p>
          <a:endParaRPr lang="fr-FR"/>
        </a:p>
      </dgm:t>
    </dgm:pt>
    <dgm:pt modelId="{48C6F523-B8D6-49F1-89E8-584EEB62926A}" type="pres">
      <dgm:prSet presAssocID="{C795E4E8-2448-4D08-82F9-5595F08164F0}" presName="vertSpace2" presStyleLbl="node1" presStyleIdx="0" presStyleCnt="2"/>
      <dgm:spPr/>
    </dgm:pt>
    <dgm:pt modelId="{95B159E8-9E2A-4005-8E27-D0A3689F0B78}" type="pres">
      <dgm:prSet presAssocID="{C795E4E8-2448-4D08-82F9-5595F08164F0}" presName="circle2" presStyleLbl="node1" presStyleIdx="1" presStyleCnt="2" custScaleY="120147"/>
      <dgm:spPr/>
    </dgm:pt>
    <dgm:pt modelId="{193CA4D5-5DF9-4A24-9B33-EAACA0699937}" type="pres">
      <dgm:prSet presAssocID="{C795E4E8-2448-4D08-82F9-5595F08164F0}" presName="rect2" presStyleLbl="alignAcc1" presStyleIdx="1" presStyleCnt="2" custScaleX="100000" custScaleY="121920"/>
      <dgm:spPr/>
      <dgm:t>
        <a:bodyPr/>
        <a:lstStyle/>
        <a:p>
          <a:endParaRPr lang="fr-FR"/>
        </a:p>
      </dgm:t>
    </dgm:pt>
    <dgm:pt modelId="{2B9662C7-0AF3-497A-9ACE-C87066C95336}" type="pres">
      <dgm:prSet presAssocID="{5557DB34-C9D0-40B5-AD7A-E37318EDD84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D67E09-A297-43C1-9ED9-8EA867F8A0E7}" type="pres">
      <dgm:prSet presAssocID="{C795E4E8-2448-4D08-82F9-5595F08164F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EE5539-E7B6-4683-9241-3EF5295E8013}" type="presOf" srcId="{5557DB34-C9D0-40B5-AD7A-E37318EDD841}" destId="{354630CB-4A70-413D-B608-954D251F2CC2}" srcOrd="0" destOrd="0" presId="urn:microsoft.com/office/officeart/2005/8/layout/target3"/>
    <dgm:cxn modelId="{DB78C225-23F8-4F91-B00D-BA848EEF4215}" type="presOf" srcId="{C36F0772-253B-4431-ADBA-B0B79E32B715}" destId="{D08423E8-5CFF-4CBB-9656-FA266F6B7D8D}" srcOrd="0" destOrd="0" presId="urn:microsoft.com/office/officeart/2005/8/layout/target3"/>
    <dgm:cxn modelId="{9F28B170-E681-4A10-A9E9-05655D535117}" srcId="{C36F0772-253B-4431-ADBA-B0B79E32B715}" destId="{C795E4E8-2448-4D08-82F9-5595F08164F0}" srcOrd="1" destOrd="0" parTransId="{255727E6-6CC8-458C-947F-2D464B0FE973}" sibTransId="{4F912AC9-7FCB-423E-901E-FDE6220D98F5}"/>
    <dgm:cxn modelId="{3A7540C1-3BED-4D7F-B053-C7C008827BB2}" type="presOf" srcId="{C795E4E8-2448-4D08-82F9-5595F08164F0}" destId="{193CA4D5-5DF9-4A24-9B33-EAACA0699937}" srcOrd="0" destOrd="0" presId="urn:microsoft.com/office/officeart/2005/8/layout/target3"/>
    <dgm:cxn modelId="{10360CAF-15F0-4F30-B109-AC715FAE90C0}" type="presOf" srcId="{C795E4E8-2448-4D08-82F9-5595F08164F0}" destId="{6FD67E09-A297-43C1-9ED9-8EA867F8A0E7}" srcOrd="1" destOrd="0" presId="urn:microsoft.com/office/officeart/2005/8/layout/target3"/>
    <dgm:cxn modelId="{CE857D2A-FF32-4345-B7E8-F765F7A1F7C2}" srcId="{C36F0772-253B-4431-ADBA-B0B79E32B715}" destId="{5557DB34-C9D0-40B5-AD7A-E37318EDD841}" srcOrd="0" destOrd="0" parTransId="{578E932D-7404-4926-B28D-026EDD5C60A5}" sibTransId="{C69F55FD-9ECA-4580-808B-45AAAF352D0B}"/>
    <dgm:cxn modelId="{523A7AB8-0D65-4351-A2B5-B9BBD162FA35}" type="presOf" srcId="{5557DB34-C9D0-40B5-AD7A-E37318EDD841}" destId="{2B9662C7-0AF3-497A-9ACE-C87066C95336}" srcOrd="1" destOrd="0" presId="urn:microsoft.com/office/officeart/2005/8/layout/target3"/>
    <dgm:cxn modelId="{5E1D115C-8AC2-4CC2-ABF9-E2E065A6FD15}" type="presParOf" srcId="{D08423E8-5CFF-4CBB-9656-FA266F6B7D8D}" destId="{35B59E40-8EE1-4A71-A202-9DF32A8FE262}" srcOrd="0" destOrd="0" presId="urn:microsoft.com/office/officeart/2005/8/layout/target3"/>
    <dgm:cxn modelId="{1E5ECB4D-A404-458D-ADFF-6081F1CA7A9B}" type="presParOf" srcId="{D08423E8-5CFF-4CBB-9656-FA266F6B7D8D}" destId="{7A5DD9CC-256E-4154-85FA-A6B674FD8E2E}" srcOrd="1" destOrd="0" presId="urn:microsoft.com/office/officeart/2005/8/layout/target3"/>
    <dgm:cxn modelId="{4428D302-D84E-4CA7-AD6D-D9A1C2A6D842}" type="presParOf" srcId="{D08423E8-5CFF-4CBB-9656-FA266F6B7D8D}" destId="{354630CB-4A70-413D-B608-954D251F2CC2}" srcOrd="2" destOrd="0" presId="urn:microsoft.com/office/officeart/2005/8/layout/target3"/>
    <dgm:cxn modelId="{F73D2280-774C-4ED4-B25F-FB7994A14F15}" type="presParOf" srcId="{D08423E8-5CFF-4CBB-9656-FA266F6B7D8D}" destId="{48C6F523-B8D6-49F1-89E8-584EEB62926A}" srcOrd="3" destOrd="0" presId="urn:microsoft.com/office/officeart/2005/8/layout/target3"/>
    <dgm:cxn modelId="{7CB1E9FF-EA9C-4D40-9FDF-3A445DFDC5D1}" type="presParOf" srcId="{D08423E8-5CFF-4CBB-9656-FA266F6B7D8D}" destId="{95B159E8-9E2A-4005-8E27-D0A3689F0B78}" srcOrd="4" destOrd="0" presId="urn:microsoft.com/office/officeart/2005/8/layout/target3"/>
    <dgm:cxn modelId="{17A0D454-E02B-4A14-A1DD-6A31134F19F1}" type="presParOf" srcId="{D08423E8-5CFF-4CBB-9656-FA266F6B7D8D}" destId="{193CA4D5-5DF9-4A24-9B33-EAACA0699937}" srcOrd="5" destOrd="0" presId="urn:microsoft.com/office/officeart/2005/8/layout/target3"/>
    <dgm:cxn modelId="{FADC10D4-6E5D-4100-BC28-D53B0B3B4AC5}" type="presParOf" srcId="{D08423E8-5CFF-4CBB-9656-FA266F6B7D8D}" destId="{2B9662C7-0AF3-497A-9ACE-C87066C95336}" srcOrd="6" destOrd="0" presId="urn:microsoft.com/office/officeart/2005/8/layout/target3"/>
    <dgm:cxn modelId="{75473CAF-459A-48E4-91DC-E43D279342DA}" type="presParOf" srcId="{D08423E8-5CFF-4CBB-9656-FA266F6B7D8D}" destId="{6FD67E09-A297-43C1-9ED9-8EA867F8A0E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81C597-2984-4574-B53B-2110CE35172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DE5FAACB-FD4F-42F2-9BDD-EDB0E025F33D}" type="pres">
      <dgm:prSet presAssocID="{5881C597-2984-4574-B53B-2110CE3517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3470379-3DE1-48FA-98C3-D43371BD503B}" type="presOf" srcId="{5881C597-2984-4574-B53B-2110CE35172E}" destId="{DE5FAACB-FD4F-42F2-9BDD-EDB0E025F3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1F4689-0822-4135-B67D-119DA255731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E126E66-294F-47B2-AE5E-5E60B3A188B0}">
      <dgm:prSet phldrT="[Texte]"/>
      <dgm:spPr/>
      <dgm:t>
        <a:bodyPr/>
        <a:lstStyle/>
        <a:p>
          <a:r>
            <a:rPr lang="fr-FR" dirty="0" smtClean="0"/>
            <a:t>FINANCE</a:t>
          </a:r>
          <a:endParaRPr lang="fr-FR" dirty="0"/>
        </a:p>
      </dgm:t>
    </dgm:pt>
    <dgm:pt modelId="{F7A9065F-5417-43D8-B8E9-4306A6F1F6BE}" type="parTrans" cxnId="{2864E9DE-B205-4740-A074-0DB7A18BD5B2}">
      <dgm:prSet/>
      <dgm:spPr/>
      <dgm:t>
        <a:bodyPr/>
        <a:lstStyle/>
        <a:p>
          <a:endParaRPr lang="fr-FR"/>
        </a:p>
      </dgm:t>
    </dgm:pt>
    <dgm:pt modelId="{637DFA2C-325C-4FFE-B737-91C0989EF0E4}" type="sibTrans" cxnId="{2864E9DE-B205-4740-A074-0DB7A18BD5B2}">
      <dgm:prSet/>
      <dgm:spPr/>
      <dgm:t>
        <a:bodyPr/>
        <a:lstStyle/>
        <a:p>
          <a:endParaRPr lang="fr-FR"/>
        </a:p>
      </dgm:t>
    </dgm:pt>
    <dgm:pt modelId="{96133D8A-0720-4B1A-8EBA-9CDD5118B4E5}">
      <dgm:prSet phldrT="[Texte]"/>
      <dgm:spPr/>
      <dgm:t>
        <a:bodyPr/>
        <a:lstStyle/>
        <a:p>
          <a:r>
            <a:rPr lang="fr-FR" dirty="0" smtClean="0"/>
            <a:t>TRANSPORT</a:t>
          </a:r>
        </a:p>
        <a:p>
          <a:r>
            <a:rPr lang="fr-FR" dirty="0" smtClean="0"/>
            <a:t>LOGISTICS</a:t>
          </a:r>
          <a:endParaRPr lang="fr-FR" dirty="0"/>
        </a:p>
      </dgm:t>
    </dgm:pt>
    <dgm:pt modelId="{477A5CE7-8F42-46F9-8D8D-BBCA355D100C}" type="parTrans" cxnId="{BBCD0A8C-D312-4BD3-B2E0-5ABFB7B76CF3}">
      <dgm:prSet/>
      <dgm:spPr/>
      <dgm:t>
        <a:bodyPr/>
        <a:lstStyle/>
        <a:p>
          <a:endParaRPr lang="fr-FR"/>
        </a:p>
      </dgm:t>
    </dgm:pt>
    <dgm:pt modelId="{E9534D07-ECFC-4D87-B3D4-066885CA4ACC}" type="sibTrans" cxnId="{BBCD0A8C-D312-4BD3-B2E0-5ABFB7B76CF3}">
      <dgm:prSet/>
      <dgm:spPr/>
      <dgm:t>
        <a:bodyPr/>
        <a:lstStyle/>
        <a:p>
          <a:endParaRPr lang="fr-FR"/>
        </a:p>
      </dgm:t>
    </dgm:pt>
    <dgm:pt modelId="{1A0C2498-56A8-4F0E-94BC-7400D9FF66AE}">
      <dgm:prSet phldrT="[Texte]"/>
      <dgm:spPr/>
      <dgm:t>
        <a:bodyPr/>
        <a:lstStyle/>
        <a:p>
          <a:r>
            <a:rPr lang="fr-FR" dirty="0" smtClean="0"/>
            <a:t>CUSTOMS</a:t>
          </a:r>
        </a:p>
        <a:p>
          <a:r>
            <a:rPr lang="fr-FR" dirty="0" smtClean="0"/>
            <a:t>TRANSIT</a:t>
          </a:r>
          <a:endParaRPr lang="fr-FR" dirty="0"/>
        </a:p>
      </dgm:t>
    </dgm:pt>
    <dgm:pt modelId="{DA50CA2E-7511-4900-BD20-626109A60C9A}" type="parTrans" cxnId="{F50A4961-979D-4D2D-8A07-969EE6674771}">
      <dgm:prSet/>
      <dgm:spPr/>
      <dgm:t>
        <a:bodyPr/>
        <a:lstStyle/>
        <a:p>
          <a:endParaRPr lang="fr-FR"/>
        </a:p>
      </dgm:t>
    </dgm:pt>
    <dgm:pt modelId="{6AC8C56A-8640-4724-86D3-DD2BC37213C5}" type="sibTrans" cxnId="{F50A4961-979D-4D2D-8A07-969EE6674771}">
      <dgm:prSet/>
      <dgm:spPr/>
      <dgm:t>
        <a:bodyPr/>
        <a:lstStyle/>
        <a:p>
          <a:endParaRPr lang="fr-FR"/>
        </a:p>
      </dgm:t>
    </dgm:pt>
    <dgm:pt modelId="{80BC1C74-537C-40AB-AD9E-EED5DF49B4A3}" type="pres">
      <dgm:prSet presAssocID="{661F4689-0822-4135-B67D-119DA2557319}" presName="compositeShape" presStyleCnt="0">
        <dgm:presLayoutVars>
          <dgm:chMax val="7"/>
          <dgm:dir/>
          <dgm:resizeHandles val="exact"/>
        </dgm:presLayoutVars>
      </dgm:prSet>
      <dgm:spPr/>
    </dgm:pt>
    <dgm:pt modelId="{00EDA7BD-12E9-495F-8040-738B984B110B}" type="pres">
      <dgm:prSet presAssocID="{661F4689-0822-4135-B67D-119DA2557319}" presName="wedge1" presStyleLbl="node1" presStyleIdx="0" presStyleCnt="3"/>
      <dgm:spPr/>
      <dgm:t>
        <a:bodyPr/>
        <a:lstStyle/>
        <a:p>
          <a:endParaRPr lang="fr-FR"/>
        </a:p>
      </dgm:t>
    </dgm:pt>
    <dgm:pt modelId="{AACB03E7-BB09-4FFD-89DE-902FE04BD6EE}" type="pres">
      <dgm:prSet presAssocID="{661F4689-0822-4135-B67D-119DA2557319}" presName="dummy1a" presStyleCnt="0"/>
      <dgm:spPr/>
    </dgm:pt>
    <dgm:pt modelId="{EED9F69F-B2D6-4FAD-BBB8-163E00C78590}" type="pres">
      <dgm:prSet presAssocID="{661F4689-0822-4135-B67D-119DA2557319}" presName="dummy1b" presStyleCnt="0"/>
      <dgm:spPr/>
    </dgm:pt>
    <dgm:pt modelId="{0B79B5D5-4D65-405D-90C9-58D21AE0A499}" type="pres">
      <dgm:prSet presAssocID="{661F4689-0822-4135-B67D-119DA25573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52B10-0ABA-41D3-8F4A-4252BF405667}" type="pres">
      <dgm:prSet presAssocID="{661F4689-0822-4135-B67D-119DA2557319}" presName="wedge2" presStyleLbl="node1" presStyleIdx="1" presStyleCnt="3"/>
      <dgm:spPr/>
      <dgm:t>
        <a:bodyPr/>
        <a:lstStyle/>
        <a:p>
          <a:endParaRPr lang="fr-FR"/>
        </a:p>
      </dgm:t>
    </dgm:pt>
    <dgm:pt modelId="{3A8B96A4-4BF6-4617-8270-934792517B43}" type="pres">
      <dgm:prSet presAssocID="{661F4689-0822-4135-B67D-119DA2557319}" presName="dummy2a" presStyleCnt="0"/>
      <dgm:spPr/>
    </dgm:pt>
    <dgm:pt modelId="{2F63D9AB-4817-43CD-B2A4-D7C376613E55}" type="pres">
      <dgm:prSet presAssocID="{661F4689-0822-4135-B67D-119DA2557319}" presName="dummy2b" presStyleCnt="0"/>
      <dgm:spPr/>
    </dgm:pt>
    <dgm:pt modelId="{E3A04237-69EB-4643-AF88-41FC224453CD}" type="pres">
      <dgm:prSet presAssocID="{661F4689-0822-4135-B67D-119DA25573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DD752F-EE82-452E-8A87-E6393F158E5C}" type="pres">
      <dgm:prSet presAssocID="{661F4689-0822-4135-B67D-119DA2557319}" presName="wedge3" presStyleLbl="node1" presStyleIdx="2" presStyleCnt="3"/>
      <dgm:spPr/>
      <dgm:t>
        <a:bodyPr/>
        <a:lstStyle/>
        <a:p>
          <a:endParaRPr lang="fr-FR"/>
        </a:p>
      </dgm:t>
    </dgm:pt>
    <dgm:pt modelId="{A4602B98-01CF-4A78-9738-6966B340B1FD}" type="pres">
      <dgm:prSet presAssocID="{661F4689-0822-4135-B67D-119DA2557319}" presName="dummy3a" presStyleCnt="0"/>
      <dgm:spPr/>
    </dgm:pt>
    <dgm:pt modelId="{942C59DA-D768-456F-96D5-5066E635FF38}" type="pres">
      <dgm:prSet presAssocID="{661F4689-0822-4135-B67D-119DA2557319}" presName="dummy3b" presStyleCnt="0"/>
      <dgm:spPr/>
    </dgm:pt>
    <dgm:pt modelId="{CB78D553-08D0-4A5E-A14F-A6B8100CC3D8}" type="pres">
      <dgm:prSet presAssocID="{661F4689-0822-4135-B67D-119DA25573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01175-0786-4740-ACD6-D6F38D07149F}" type="pres">
      <dgm:prSet presAssocID="{637DFA2C-325C-4FFE-B737-91C0989EF0E4}" presName="arrowWedge1" presStyleLbl="fgSibTrans2D1" presStyleIdx="0" presStyleCnt="3"/>
      <dgm:spPr/>
    </dgm:pt>
    <dgm:pt modelId="{BB5E0857-7B8B-45DF-BF6C-4C47F78C267C}" type="pres">
      <dgm:prSet presAssocID="{E9534D07-ECFC-4D87-B3D4-066885CA4ACC}" presName="arrowWedge2" presStyleLbl="fgSibTrans2D1" presStyleIdx="1" presStyleCnt="3"/>
      <dgm:spPr/>
    </dgm:pt>
    <dgm:pt modelId="{427D945A-4F50-4785-AC3E-A7EA3DC7EA72}" type="pres">
      <dgm:prSet presAssocID="{6AC8C56A-8640-4724-86D3-DD2BC37213C5}" presName="arrowWedge3" presStyleLbl="fgSibTrans2D1" presStyleIdx="2" presStyleCnt="3"/>
      <dgm:spPr/>
    </dgm:pt>
  </dgm:ptLst>
  <dgm:cxnLst>
    <dgm:cxn modelId="{BBCD0A8C-D312-4BD3-B2E0-5ABFB7B76CF3}" srcId="{661F4689-0822-4135-B67D-119DA2557319}" destId="{96133D8A-0720-4B1A-8EBA-9CDD5118B4E5}" srcOrd="1" destOrd="0" parTransId="{477A5CE7-8F42-46F9-8D8D-BBCA355D100C}" sibTransId="{E9534D07-ECFC-4D87-B3D4-066885CA4ACC}"/>
    <dgm:cxn modelId="{EF4145CE-F5FE-47D7-8C19-0FF3BACACC79}" type="presOf" srcId="{1A0C2498-56A8-4F0E-94BC-7400D9FF66AE}" destId="{55DD752F-EE82-452E-8A87-E6393F158E5C}" srcOrd="0" destOrd="0" presId="urn:microsoft.com/office/officeart/2005/8/layout/cycle8"/>
    <dgm:cxn modelId="{2864E9DE-B205-4740-A074-0DB7A18BD5B2}" srcId="{661F4689-0822-4135-B67D-119DA2557319}" destId="{1E126E66-294F-47B2-AE5E-5E60B3A188B0}" srcOrd="0" destOrd="0" parTransId="{F7A9065F-5417-43D8-B8E9-4306A6F1F6BE}" sibTransId="{637DFA2C-325C-4FFE-B737-91C0989EF0E4}"/>
    <dgm:cxn modelId="{6FB62775-D5EE-4EAF-83A8-1BBF20BAA2D3}" type="presOf" srcId="{661F4689-0822-4135-B67D-119DA2557319}" destId="{80BC1C74-537C-40AB-AD9E-EED5DF49B4A3}" srcOrd="0" destOrd="0" presId="urn:microsoft.com/office/officeart/2005/8/layout/cycle8"/>
    <dgm:cxn modelId="{F50A4961-979D-4D2D-8A07-969EE6674771}" srcId="{661F4689-0822-4135-B67D-119DA2557319}" destId="{1A0C2498-56A8-4F0E-94BC-7400D9FF66AE}" srcOrd="2" destOrd="0" parTransId="{DA50CA2E-7511-4900-BD20-626109A60C9A}" sibTransId="{6AC8C56A-8640-4724-86D3-DD2BC37213C5}"/>
    <dgm:cxn modelId="{9DF236C4-7D55-4F21-A135-21AD1AAFB60A}" type="presOf" srcId="{96133D8A-0720-4B1A-8EBA-9CDD5118B4E5}" destId="{E3A04237-69EB-4643-AF88-41FC224453CD}" srcOrd="1" destOrd="0" presId="urn:microsoft.com/office/officeart/2005/8/layout/cycle8"/>
    <dgm:cxn modelId="{C86AC025-30EB-4AA2-9884-200B504C0151}" type="presOf" srcId="{96133D8A-0720-4B1A-8EBA-9CDD5118B4E5}" destId="{6A652B10-0ABA-41D3-8F4A-4252BF405667}" srcOrd="0" destOrd="0" presId="urn:microsoft.com/office/officeart/2005/8/layout/cycle8"/>
    <dgm:cxn modelId="{22D8111B-8B96-4E81-955D-6B7D745D9AC4}" type="presOf" srcId="{1E126E66-294F-47B2-AE5E-5E60B3A188B0}" destId="{0B79B5D5-4D65-405D-90C9-58D21AE0A499}" srcOrd="1" destOrd="0" presId="urn:microsoft.com/office/officeart/2005/8/layout/cycle8"/>
    <dgm:cxn modelId="{4C6646EF-BFD0-40F9-9FAA-23113BA36F3C}" type="presOf" srcId="{1E126E66-294F-47B2-AE5E-5E60B3A188B0}" destId="{00EDA7BD-12E9-495F-8040-738B984B110B}" srcOrd="0" destOrd="0" presId="urn:microsoft.com/office/officeart/2005/8/layout/cycle8"/>
    <dgm:cxn modelId="{7AD3D1EF-0F74-4A62-A37C-C3EC48032DFF}" type="presOf" srcId="{1A0C2498-56A8-4F0E-94BC-7400D9FF66AE}" destId="{CB78D553-08D0-4A5E-A14F-A6B8100CC3D8}" srcOrd="1" destOrd="0" presId="urn:microsoft.com/office/officeart/2005/8/layout/cycle8"/>
    <dgm:cxn modelId="{AC367D84-9B25-48BF-A58A-E84287C94FBD}" type="presParOf" srcId="{80BC1C74-537C-40AB-AD9E-EED5DF49B4A3}" destId="{00EDA7BD-12E9-495F-8040-738B984B110B}" srcOrd="0" destOrd="0" presId="urn:microsoft.com/office/officeart/2005/8/layout/cycle8"/>
    <dgm:cxn modelId="{7365341D-D815-4725-B14A-36623935C120}" type="presParOf" srcId="{80BC1C74-537C-40AB-AD9E-EED5DF49B4A3}" destId="{AACB03E7-BB09-4FFD-89DE-902FE04BD6EE}" srcOrd="1" destOrd="0" presId="urn:microsoft.com/office/officeart/2005/8/layout/cycle8"/>
    <dgm:cxn modelId="{494D8400-87BF-4F19-B7BC-0C117A4193E3}" type="presParOf" srcId="{80BC1C74-537C-40AB-AD9E-EED5DF49B4A3}" destId="{EED9F69F-B2D6-4FAD-BBB8-163E00C78590}" srcOrd="2" destOrd="0" presId="urn:microsoft.com/office/officeart/2005/8/layout/cycle8"/>
    <dgm:cxn modelId="{0B419588-86B9-4015-81DA-A866C2B99B5C}" type="presParOf" srcId="{80BC1C74-537C-40AB-AD9E-EED5DF49B4A3}" destId="{0B79B5D5-4D65-405D-90C9-58D21AE0A499}" srcOrd="3" destOrd="0" presId="urn:microsoft.com/office/officeart/2005/8/layout/cycle8"/>
    <dgm:cxn modelId="{F84A8CFC-5D0E-4D66-B4BE-124EE1B6F646}" type="presParOf" srcId="{80BC1C74-537C-40AB-AD9E-EED5DF49B4A3}" destId="{6A652B10-0ABA-41D3-8F4A-4252BF405667}" srcOrd="4" destOrd="0" presId="urn:microsoft.com/office/officeart/2005/8/layout/cycle8"/>
    <dgm:cxn modelId="{C23F163D-61C8-459D-A827-3F873DB7896E}" type="presParOf" srcId="{80BC1C74-537C-40AB-AD9E-EED5DF49B4A3}" destId="{3A8B96A4-4BF6-4617-8270-934792517B43}" srcOrd="5" destOrd="0" presId="urn:microsoft.com/office/officeart/2005/8/layout/cycle8"/>
    <dgm:cxn modelId="{3C53D0E6-2716-4942-8AD2-436F05DBC997}" type="presParOf" srcId="{80BC1C74-537C-40AB-AD9E-EED5DF49B4A3}" destId="{2F63D9AB-4817-43CD-B2A4-D7C376613E55}" srcOrd="6" destOrd="0" presId="urn:microsoft.com/office/officeart/2005/8/layout/cycle8"/>
    <dgm:cxn modelId="{558A17BB-89E0-4ABB-8A8C-792F95A113B7}" type="presParOf" srcId="{80BC1C74-537C-40AB-AD9E-EED5DF49B4A3}" destId="{E3A04237-69EB-4643-AF88-41FC224453CD}" srcOrd="7" destOrd="0" presId="urn:microsoft.com/office/officeart/2005/8/layout/cycle8"/>
    <dgm:cxn modelId="{9D8224EB-89BC-4FB2-9364-98CED9FE0175}" type="presParOf" srcId="{80BC1C74-537C-40AB-AD9E-EED5DF49B4A3}" destId="{55DD752F-EE82-452E-8A87-E6393F158E5C}" srcOrd="8" destOrd="0" presId="urn:microsoft.com/office/officeart/2005/8/layout/cycle8"/>
    <dgm:cxn modelId="{29F6EB73-85EB-4769-96E5-9448EB8907AB}" type="presParOf" srcId="{80BC1C74-537C-40AB-AD9E-EED5DF49B4A3}" destId="{A4602B98-01CF-4A78-9738-6966B340B1FD}" srcOrd="9" destOrd="0" presId="urn:microsoft.com/office/officeart/2005/8/layout/cycle8"/>
    <dgm:cxn modelId="{16941BBD-881F-4336-BACB-258EA11CBE62}" type="presParOf" srcId="{80BC1C74-537C-40AB-AD9E-EED5DF49B4A3}" destId="{942C59DA-D768-456F-96D5-5066E635FF38}" srcOrd="10" destOrd="0" presId="urn:microsoft.com/office/officeart/2005/8/layout/cycle8"/>
    <dgm:cxn modelId="{1EB0E783-FFFE-4546-AA41-B9DA29D2A1BB}" type="presParOf" srcId="{80BC1C74-537C-40AB-AD9E-EED5DF49B4A3}" destId="{CB78D553-08D0-4A5E-A14F-A6B8100CC3D8}" srcOrd="11" destOrd="0" presId="urn:microsoft.com/office/officeart/2005/8/layout/cycle8"/>
    <dgm:cxn modelId="{2458B6AA-FE24-4D50-BBD4-ED5E006DA9F2}" type="presParOf" srcId="{80BC1C74-537C-40AB-AD9E-EED5DF49B4A3}" destId="{FF001175-0786-4740-ACD6-D6F38D07149F}" srcOrd="12" destOrd="0" presId="urn:microsoft.com/office/officeart/2005/8/layout/cycle8"/>
    <dgm:cxn modelId="{13C92A4C-34A0-4FAC-B8CC-2C6B4DE202F2}" type="presParOf" srcId="{80BC1C74-537C-40AB-AD9E-EED5DF49B4A3}" destId="{BB5E0857-7B8B-45DF-BF6C-4C47F78C267C}" srcOrd="13" destOrd="0" presId="urn:microsoft.com/office/officeart/2005/8/layout/cycle8"/>
    <dgm:cxn modelId="{24C82165-D2EA-44A4-9760-23805FD55E3E}" type="presParOf" srcId="{80BC1C74-537C-40AB-AD9E-EED5DF49B4A3}" destId="{427D945A-4F50-4785-AC3E-A7EA3DC7EA7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61C3E8-2636-4ADD-B827-B511ACB1670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7555A0-E5ED-42F4-A3EB-1C58AA57C2B2}">
      <dgm:prSet phldrT="[Texte]"/>
      <dgm:spPr/>
      <dgm:t>
        <a:bodyPr/>
        <a:lstStyle/>
        <a:p>
          <a:r>
            <a:rPr lang="fr-FR" b="1" dirty="0" smtClean="0"/>
            <a:t>T.P.G.P Sarl</a:t>
          </a:r>
          <a:endParaRPr lang="fr-FR" b="1" dirty="0"/>
        </a:p>
      </dgm:t>
    </dgm:pt>
    <dgm:pt modelId="{565E15B3-0A83-4C38-B7B8-A2A9A87DBE84}" type="parTrans" cxnId="{790699D8-02F4-4B53-8EA1-98CF99AA98DC}">
      <dgm:prSet/>
      <dgm:spPr/>
      <dgm:t>
        <a:bodyPr/>
        <a:lstStyle/>
        <a:p>
          <a:endParaRPr lang="fr-FR"/>
        </a:p>
      </dgm:t>
    </dgm:pt>
    <dgm:pt modelId="{1FC43971-B5F6-4CC4-8FAD-A2FF1C6AC5C3}" type="sibTrans" cxnId="{790699D8-02F4-4B53-8EA1-98CF99AA98DC}">
      <dgm:prSet/>
      <dgm:spPr/>
      <dgm:t>
        <a:bodyPr/>
        <a:lstStyle/>
        <a:p>
          <a:endParaRPr lang="fr-FR"/>
        </a:p>
      </dgm:t>
    </dgm:pt>
    <dgm:pt modelId="{D4FB5EAD-0991-4C2B-AE7E-BDA273359071}">
      <dgm:prSet phldrT="[Texte]"/>
      <dgm:spPr/>
      <dgm:t>
        <a:bodyPr/>
        <a:lstStyle/>
        <a:p>
          <a:r>
            <a:rPr lang="fr-FR" b="1" dirty="0" smtClean="0"/>
            <a:t>PARIS - FRANCE</a:t>
          </a:r>
          <a:endParaRPr lang="fr-FR" dirty="0"/>
        </a:p>
      </dgm:t>
    </dgm:pt>
    <dgm:pt modelId="{047154B3-1814-4349-B57E-2BBBC25494E7}" type="parTrans" cxnId="{9980D069-B50F-4336-B675-4EA297C1D091}">
      <dgm:prSet/>
      <dgm:spPr/>
      <dgm:t>
        <a:bodyPr/>
        <a:lstStyle/>
        <a:p>
          <a:endParaRPr lang="fr-FR"/>
        </a:p>
      </dgm:t>
    </dgm:pt>
    <dgm:pt modelId="{3A6E95F3-2395-4AD3-B76C-34AF7508842C}" type="sibTrans" cxnId="{9980D069-B50F-4336-B675-4EA297C1D091}">
      <dgm:prSet/>
      <dgm:spPr/>
      <dgm:t>
        <a:bodyPr/>
        <a:lstStyle/>
        <a:p>
          <a:endParaRPr lang="fr-FR"/>
        </a:p>
      </dgm:t>
    </dgm:pt>
    <dgm:pt modelId="{BA4F9713-68F9-402D-9571-2A19A94E5249}">
      <dgm:prSet phldrT="[Texte]"/>
      <dgm:spPr/>
      <dgm:t>
        <a:bodyPr/>
        <a:lstStyle/>
        <a:p>
          <a:r>
            <a:rPr lang="fr-FR" b="1" dirty="0" smtClean="0"/>
            <a:t>A.G.I.S  Sarl</a:t>
          </a:r>
          <a:endParaRPr lang="fr-FR" b="1" dirty="0"/>
        </a:p>
      </dgm:t>
    </dgm:pt>
    <dgm:pt modelId="{FEB8E511-C037-4881-83C7-96DBE9678A32}" type="parTrans" cxnId="{13DC4F41-59F3-4044-9D75-5437D9783F86}">
      <dgm:prSet/>
      <dgm:spPr/>
      <dgm:t>
        <a:bodyPr/>
        <a:lstStyle/>
        <a:p>
          <a:endParaRPr lang="fr-FR"/>
        </a:p>
      </dgm:t>
    </dgm:pt>
    <dgm:pt modelId="{C1124036-074F-46B8-BF45-BA9C7F8884CD}" type="sibTrans" cxnId="{13DC4F41-59F3-4044-9D75-5437D9783F86}">
      <dgm:prSet/>
      <dgm:spPr/>
      <dgm:t>
        <a:bodyPr/>
        <a:lstStyle/>
        <a:p>
          <a:endParaRPr lang="fr-FR"/>
        </a:p>
      </dgm:t>
    </dgm:pt>
    <dgm:pt modelId="{E2427B07-9F5D-4D21-A937-64E6987BF6D0}">
      <dgm:prSet phldrT="[Texte]"/>
      <dgm:spPr/>
      <dgm:t>
        <a:bodyPr/>
        <a:lstStyle/>
        <a:p>
          <a:r>
            <a:rPr lang="fr-FR" b="1" dirty="0" smtClean="0"/>
            <a:t>AFRICAN  GROUP </a:t>
          </a:r>
        </a:p>
        <a:p>
          <a:r>
            <a:rPr lang="fr-FR" b="1" smtClean="0"/>
            <a:t>FOR  </a:t>
          </a:r>
          <a:r>
            <a:rPr lang="fr-FR" b="1" dirty="0" smtClean="0"/>
            <a:t>INTERNATIONAL  STUDIES</a:t>
          </a:r>
          <a:endParaRPr lang="fr-FR" dirty="0"/>
        </a:p>
      </dgm:t>
    </dgm:pt>
    <dgm:pt modelId="{98B37901-13A8-4366-9491-B3D4A320FDFA}" type="parTrans" cxnId="{1294CD96-DB3A-4C85-AA93-F5F3C8083F20}">
      <dgm:prSet/>
      <dgm:spPr/>
      <dgm:t>
        <a:bodyPr/>
        <a:lstStyle/>
        <a:p>
          <a:endParaRPr lang="fr-FR"/>
        </a:p>
      </dgm:t>
    </dgm:pt>
    <dgm:pt modelId="{F1373F19-C5C5-44BC-BD62-29FBBD763DFA}" type="sibTrans" cxnId="{1294CD96-DB3A-4C85-AA93-F5F3C8083F20}">
      <dgm:prSet/>
      <dgm:spPr/>
      <dgm:t>
        <a:bodyPr/>
        <a:lstStyle/>
        <a:p>
          <a:endParaRPr lang="fr-FR"/>
        </a:p>
      </dgm:t>
    </dgm:pt>
    <dgm:pt modelId="{B555C482-AD51-41F4-807D-D0FB5F86F8E1}">
      <dgm:prSet phldrT="[Texte]"/>
      <dgm:spPr/>
      <dgm:t>
        <a:bodyPr/>
        <a:lstStyle/>
        <a:p>
          <a:r>
            <a:rPr lang="fr-FR" b="1" dirty="0" smtClean="0"/>
            <a:t>YAOUNDE- CAMEROUN</a:t>
          </a:r>
          <a:endParaRPr lang="fr-FR" dirty="0"/>
        </a:p>
      </dgm:t>
    </dgm:pt>
    <dgm:pt modelId="{0A73F193-1CF2-44C2-8953-D50D39D92913}" type="parTrans" cxnId="{6B0229F1-FFF9-4554-A265-1B1FF05645E0}">
      <dgm:prSet/>
      <dgm:spPr/>
      <dgm:t>
        <a:bodyPr/>
        <a:lstStyle/>
        <a:p>
          <a:endParaRPr lang="fr-FR"/>
        </a:p>
      </dgm:t>
    </dgm:pt>
    <dgm:pt modelId="{401128A9-8850-424B-9294-38F42051C116}" type="sibTrans" cxnId="{6B0229F1-FFF9-4554-A265-1B1FF05645E0}">
      <dgm:prSet/>
      <dgm:spPr/>
      <dgm:t>
        <a:bodyPr/>
        <a:lstStyle/>
        <a:p>
          <a:endParaRPr lang="fr-FR"/>
        </a:p>
      </dgm:t>
    </dgm:pt>
    <dgm:pt modelId="{D6C67823-3D56-4002-AB85-CF0586A9B321}">
      <dgm:prSet phldrT="[Texte]"/>
      <dgm:spPr/>
      <dgm:t>
        <a:bodyPr/>
        <a:lstStyle/>
        <a:p>
          <a:r>
            <a:rPr lang="fr-FR" b="1" dirty="0" smtClean="0"/>
            <a:t>G.T.S  Sarl</a:t>
          </a:r>
          <a:endParaRPr lang="fr-FR" b="1" dirty="0"/>
        </a:p>
      </dgm:t>
    </dgm:pt>
    <dgm:pt modelId="{FB689787-752E-4900-8CCB-17F49B1577AF}" type="parTrans" cxnId="{FE5CADF3-E248-447A-A747-3B56D8B30265}">
      <dgm:prSet/>
      <dgm:spPr/>
      <dgm:t>
        <a:bodyPr/>
        <a:lstStyle/>
        <a:p>
          <a:endParaRPr lang="fr-FR"/>
        </a:p>
      </dgm:t>
    </dgm:pt>
    <dgm:pt modelId="{46BF1099-65F7-47F3-880B-A6304AB58B21}" type="sibTrans" cxnId="{FE5CADF3-E248-447A-A747-3B56D8B30265}">
      <dgm:prSet/>
      <dgm:spPr/>
      <dgm:t>
        <a:bodyPr/>
        <a:lstStyle/>
        <a:p>
          <a:endParaRPr lang="fr-FR"/>
        </a:p>
      </dgm:t>
    </dgm:pt>
    <dgm:pt modelId="{45CC3D63-5460-48C0-97B2-6669EBB00C41}">
      <dgm:prSet phldrT="[Texte]"/>
      <dgm:spPr/>
      <dgm:t>
        <a:bodyPr/>
        <a:lstStyle/>
        <a:p>
          <a:r>
            <a:rPr lang="fr-FR" b="1" dirty="0" smtClean="0"/>
            <a:t>GLOBAL  TECHNOLOGIES </a:t>
          </a:r>
        </a:p>
        <a:p>
          <a:r>
            <a:rPr lang="fr-FR" b="1" dirty="0" smtClean="0"/>
            <a:t>&amp;  SERVICES</a:t>
          </a:r>
          <a:endParaRPr lang="fr-FR" b="1" dirty="0"/>
        </a:p>
      </dgm:t>
    </dgm:pt>
    <dgm:pt modelId="{D6FE1C63-ABCB-4A58-A534-B256067260ED}" type="parTrans" cxnId="{7C18365E-2297-4A0C-A915-753505AC7EEF}">
      <dgm:prSet/>
      <dgm:spPr/>
      <dgm:t>
        <a:bodyPr/>
        <a:lstStyle/>
        <a:p>
          <a:endParaRPr lang="fr-FR"/>
        </a:p>
      </dgm:t>
    </dgm:pt>
    <dgm:pt modelId="{AA4F9968-33B8-49F6-8861-56252A42DCA3}" type="sibTrans" cxnId="{7C18365E-2297-4A0C-A915-753505AC7EEF}">
      <dgm:prSet/>
      <dgm:spPr/>
      <dgm:t>
        <a:bodyPr/>
        <a:lstStyle/>
        <a:p>
          <a:endParaRPr lang="fr-FR"/>
        </a:p>
      </dgm:t>
    </dgm:pt>
    <dgm:pt modelId="{C7FA270B-8CD2-4F0A-8725-16A444C4EC24}">
      <dgm:prSet phldrT="[Texte]"/>
      <dgm:spPr/>
      <dgm:t>
        <a:bodyPr/>
        <a:lstStyle/>
        <a:p>
          <a:r>
            <a:rPr lang="fr-FR" b="1" dirty="0" smtClean="0"/>
            <a:t>DOUALA - CAMEROUN</a:t>
          </a:r>
          <a:endParaRPr lang="fr-FR" b="1" dirty="0"/>
        </a:p>
      </dgm:t>
    </dgm:pt>
    <dgm:pt modelId="{560EA008-5488-47B0-8D7F-053A868831DE}" type="parTrans" cxnId="{1FCB5D65-9A0E-4A29-94C0-87395E7B494E}">
      <dgm:prSet/>
      <dgm:spPr/>
      <dgm:t>
        <a:bodyPr/>
        <a:lstStyle/>
        <a:p>
          <a:endParaRPr lang="fr-FR"/>
        </a:p>
      </dgm:t>
    </dgm:pt>
    <dgm:pt modelId="{C01E97BC-0C3B-47DF-84DA-810A882DB376}" type="sibTrans" cxnId="{1FCB5D65-9A0E-4A29-94C0-87395E7B494E}">
      <dgm:prSet/>
      <dgm:spPr/>
      <dgm:t>
        <a:bodyPr/>
        <a:lstStyle/>
        <a:p>
          <a:endParaRPr lang="fr-FR"/>
        </a:p>
      </dgm:t>
    </dgm:pt>
    <dgm:pt modelId="{3C631BFD-09CB-4DC2-ABC4-69E52C47204C}">
      <dgm:prSet phldrT="[Texte]"/>
      <dgm:spPr/>
      <dgm:t>
        <a:bodyPr/>
        <a:lstStyle/>
        <a:p>
          <a:r>
            <a:rPr lang="fr-FR" b="1" dirty="0" smtClean="0"/>
            <a:t>TRAVAILLER  PLUS </a:t>
          </a:r>
        </a:p>
        <a:p>
          <a:r>
            <a:rPr lang="fr-FR" b="1" dirty="0" smtClean="0"/>
            <a:t>ET  GAGNER  PLUS</a:t>
          </a:r>
          <a:endParaRPr lang="fr-FR" dirty="0"/>
        </a:p>
      </dgm:t>
    </dgm:pt>
    <dgm:pt modelId="{82E9A2B9-DC99-47A7-B8C4-9550E5593D01}" type="sibTrans" cxnId="{2F26530D-3FAE-4A95-B08C-6EC4F34FB608}">
      <dgm:prSet/>
      <dgm:spPr/>
      <dgm:t>
        <a:bodyPr/>
        <a:lstStyle/>
        <a:p>
          <a:endParaRPr lang="fr-FR"/>
        </a:p>
      </dgm:t>
    </dgm:pt>
    <dgm:pt modelId="{5AABD3CF-6DCF-4ECD-BEC2-49CFEA86AEAE}" type="parTrans" cxnId="{2F26530D-3FAE-4A95-B08C-6EC4F34FB608}">
      <dgm:prSet/>
      <dgm:spPr/>
      <dgm:t>
        <a:bodyPr/>
        <a:lstStyle/>
        <a:p>
          <a:endParaRPr lang="fr-FR"/>
        </a:p>
      </dgm:t>
    </dgm:pt>
    <dgm:pt modelId="{A0116D6B-293C-4BC0-B5E0-4344C77A969D}" type="pres">
      <dgm:prSet presAssocID="{3661C3E8-2636-4ADD-B827-B511ACB16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59A443-83D3-43FF-BD13-BE0252BEC134}" type="pres">
      <dgm:prSet presAssocID="{D6C67823-3D56-4002-AB85-CF0586A9B321}" presName="boxAndChildren" presStyleCnt="0"/>
      <dgm:spPr/>
    </dgm:pt>
    <dgm:pt modelId="{938A30B4-B096-4266-A745-D9767E0DCDB1}" type="pres">
      <dgm:prSet presAssocID="{D6C67823-3D56-4002-AB85-CF0586A9B321}" presName="parentTextBox" presStyleLbl="node1" presStyleIdx="0" presStyleCnt="3"/>
      <dgm:spPr/>
      <dgm:t>
        <a:bodyPr/>
        <a:lstStyle/>
        <a:p>
          <a:endParaRPr lang="fr-FR"/>
        </a:p>
      </dgm:t>
    </dgm:pt>
    <dgm:pt modelId="{28949E35-4E1B-4A5A-BA0C-CE19F338DB98}" type="pres">
      <dgm:prSet presAssocID="{D6C67823-3D56-4002-AB85-CF0586A9B321}" presName="entireBox" presStyleLbl="node1" presStyleIdx="0" presStyleCnt="3"/>
      <dgm:spPr/>
      <dgm:t>
        <a:bodyPr/>
        <a:lstStyle/>
        <a:p>
          <a:endParaRPr lang="fr-FR"/>
        </a:p>
      </dgm:t>
    </dgm:pt>
    <dgm:pt modelId="{3E6BFB66-A1CC-4246-95FB-D64B5CE17EF5}" type="pres">
      <dgm:prSet presAssocID="{D6C67823-3D56-4002-AB85-CF0586A9B321}" presName="descendantBox" presStyleCnt="0"/>
      <dgm:spPr/>
    </dgm:pt>
    <dgm:pt modelId="{1671AAB5-7447-42A9-B423-DB44C281993E}" type="pres">
      <dgm:prSet presAssocID="{45CC3D63-5460-48C0-97B2-6669EBB00C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F4A8F1-67E7-433B-83C1-1AF1FD359FD5}" type="pres">
      <dgm:prSet presAssocID="{C7FA270B-8CD2-4F0A-8725-16A444C4EC2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A50818-6CA2-4336-9EF7-1D88B226BA8D}" type="pres">
      <dgm:prSet presAssocID="{C1124036-074F-46B8-BF45-BA9C7F8884CD}" presName="sp" presStyleCnt="0"/>
      <dgm:spPr/>
    </dgm:pt>
    <dgm:pt modelId="{3CAE9594-D8EF-42F8-9484-DB8A91C9B28B}" type="pres">
      <dgm:prSet presAssocID="{BA4F9713-68F9-402D-9571-2A19A94E5249}" presName="arrowAndChildren" presStyleCnt="0"/>
      <dgm:spPr/>
    </dgm:pt>
    <dgm:pt modelId="{1A957D94-1286-47AD-A39A-E20F75C5BFDC}" type="pres">
      <dgm:prSet presAssocID="{BA4F9713-68F9-402D-9571-2A19A94E5249}" presName="parentTextArrow" presStyleLbl="node1" presStyleIdx="0" presStyleCnt="3"/>
      <dgm:spPr/>
      <dgm:t>
        <a:bodyPr/>
        <a:lstStyle/>
        <a:p>
          <a:endParaRPr lang="fr-FR"/>
        </a:p>
      </dgm:t>
    </dgm:pt>
    <dgm:pt modelId="{D8B40806-5FE0-4A32-8205-6406BD19FD14}" type="pres">
      <dgm:prSet presAssocID="{BA4F9713-68F9-402D-9571-2A19A94E5249}" presName="arrow" presStyleLbl="node1" presStyleIdx="1" presStyleCnt="3" custLinFactNeighborY="2699"/>
      <dgm:spPr/>
      <dgm:t>
        <a:bodyPr/>
        <a:lstStyle/>
        <a:p>
          <a:endParaRPr lang="fr-FR"/>
        </a:p>
      </dgm:t>
    </dgm:pt>
    <dgm:pt modelId="{D60CC294-8905-467C-AD7B-8EE7452B5731}" type="pres">
      <dgm:prSet presAssocID="{BA4F9713-68F9-402D-9571-2A19A94E5249}" presName="descendantArrow" presStyleCnt="0"/>
      <dgm:spPr/>
    </dgm:pt>
    <dgm:pt modelId="{E9DE67CA-E50D-4D90-A0E1-05598F4999F4}" type="pres">
      <dgm:prSet presAssocID="{E2427B07-9F5D-4D21-A937-64E6987BF6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834962-664E-42E9-B05D-336BAD954E75}" type="pres">
      <dgm:prSet presAssocID="{B555C482-AD51-41F4-807D-D0FB5F86F8E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4E71C6-5DA3-4D69-805A-C2CD26B5E396}" type="pres">
      <dgm:prSet presAssocID="{1FC43971-B5F6-4CC4-8FAD-A2FF1C6AC5C3}" presName="sp" presStyleCnt="0"/>
      <dgm:spPr/>
    </dgm:pt>
    <dgm:pt modelId="{E60A90E4-8A2B-4E87-8957-70F96D575716}" type="pres">
      <dgm:prSet presAssocID="{BE7555A0-E5ED-42F4-A3EB-1C58AA57C2B2}" presName="arrowAndChildren" presStyleCnt="0"/>
      <dgm:spPr/>
    </dgm:pt>
    <dgm:pt modelId="{015C0FE3-E6BD-4CD9-9B7E-2A2F1E3ADA88}" type="pres">
      <dgm:prSet presAssocID="{BE7555A0-E5ED-42F4-A3EB-1C58AA57C2B2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0D1DFF0B-AD00-4266-B4EA-BC39D0B5A9F3}" type="pres">
      <dgm:prSet presAssocID="{BE7555A0-E5ED-42F4-A3EB-1C58AA57C2B2}" presName="arrow" presStyleLbl="node1" presStyleIdx="2" presStyleCnt="3"/>
      <dgm:spPr/>
      <dgm:t>
        <a:bodyPr/>
        <a:lstStyle/>
        <a:p>
          <a:endParaRPr lang="fr-FR"/>
        </a:p>
      </dgm:t>
    </dgm:pt>
    <dgm:pt modelId="{81F8A57A-4E5B-4BB5-BC6E-7A41D9A36626}" type="pres">
      <dgm:prSet presAssocID="{BE7555A0-E5ED-42F4-A3EB-1C58AA57C2B2}" presName="descendantArrow" presStyleCnt="0"/>
      <dgm:spPr/>
    </dgm:pt>
    <dgm:pt modelId="{95BA2AF8-37D5-44D4-831E-DA85113B1F6F}" type="pres">
      <dgm:prSet presAssocID="{3C631BFD-09CB-4DC2-ABC4-69E52C4720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91992-9AEB-4574-BAD8-65A788529DDA}" type="pres">
      <dgm:prSet presAssocID="{D4FB5EAD-0991-4C2B-AE7E-BDA273359071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DAAECEB-BDE0-4E1B-BFEF-759A991901C0}" type="presOf" srcId="{BE7555A0-E5ED-42F4-A3EB-1C58AA57C2B2}" destId="{015C0FE3-E6BD-4CD9-9B7E-2A2F1E3ADA88}" srcOrd="0" destOrd="0" presId="urn:microsoft.com/office/officeart/2005/8/layout/process4"/>
    <dgm:cxn modelId="{0613C123-F1A4-4B70-9754-BA710F8CE1DD}" type="presOf" srcId="{BA4F9713-68F9-402D-9571-2A19A94E5249}" destId="{D8B40806-5FE0-4A32-8205-6406BD19FD14}" srcOrd="1" destOrd="0" presId="urn:microsoft.com/office/officeart/2005/8/layout/process4"/>
    <dgm:cxn modelId="{66FC1713-6CB6-403F-9821-312A1BA27F56}" type="presOf" srcId="{B555C482-AD51-41F4-807D-D0FB5F86F8E1}" destId="{35834962-664E-42E9-B05D-336BAD954E75}" srcOrd="0" destOrd="0" presId="urn:microsoft.com/office/officeart/2005/8/layout/process4"/>
    <dgm:cxn modelId="{1294CD96-DB3A-4C85-AA93-F5F3C8083F20}" srcId="{BA4F9713-68F9-402D-9571-2A19A94E5249}" destId="{E2427B07-9F5D-4D21-A937-64E6987BF6D0}" srcOrd="0" destOrd="0" parTransId="{98B37901-13A8-4366-9491-B3D4A320FDFA}" sibTransId="{F1373F19-C5C5-44BC-BD62-29FBBD763DFA}"/>
    <dgm:cxn modelId="{7C18365E-2297-4A0C-A915-753505AC7EEF}" srcId="{D6C67823-3D56-4002-AB85-CF0586A9B321}" destId="{45CC3D63-5460-48C0-97B2-6669EBB00C41}" srcOrd="0" destOrd="0" parTransId="{D6FE1C63-ABCB-4A58-A534-B256067260ED}" sibTransId="{AA4F9968-33B8-49F6-8861-56252A42DCA3}"/>
    <dgm:cxn modelId="{948DEF39-B2D1-4F91-94A2-25730EFC7E78}" type="presOf" srcId="{D4FB5EAD-0991-4C2B-AE7E-BDA273359071}" destId="{30C91992-9AEB-4574-BAD8-65A788529DDA}" srcOrd="0" destOrd="0" presId="urn:microsoft.com/office/officeart/2005/8/layout/process4"/>
    <dgm:cxn modelId="{F3D6BD65-2B7C-4185-8E61-C46FD3DBB77E}" type="presOf" srcId="{45CC3D63-5460-48C0-97B2-6669EBB00C41}" destId="{1671AAB5-7447-42A9-B423-DB44C281993E}" srcOrd="0" destOrd="0" presId="urn:microsoft.com/office/officeart/2005/8/layout/process4"/>
    <dgm:cxn modelId="{BD1553CD-9928-4DB9-8AB1-8AFCC2CFC9D6}" type="presOf" srcId="{BA4F9713-68F9-402D-9571-2A19A94E5249}" destId="{1A957D94-1286-47AD-A39A-E20F75C5BFDC}" srcOrd="0" destOrd="0" presId="urn:microsoft.com/office/officeart/2005/8/layout/process4"/>
    <dgm:cxn modelId="{2F26530D-3FAE-4A95-B08C-6EC4F34FB608}" srcId="{BE7555A0-E5ED-42F4-A3EB-1C58AA57C2B2}" destId="{3C631BFD-09CB-4DC2-ABC4-69E52C47204C}" srcOrd="0" destOrd="0" parTransId="{5AABD3CF-6DCF-4ECD-BEC2-49CFEA86AEAE}" sibTransId="{82E9A2B9-DC99-47A7-B8C4-9550E5593D01}"/>
    <dgm:cxn modelId="{01810437-BBEF-40BE-A0AD-D9F55631C5F5}" type="presOf" srcId="{C7FA270B-8CD2-4F0A-8725-16A444C4EC24}" destId="{71F4A8F1-67E7-433B-83C1-1AF1FD359FD5}" srcOrd="0" destOrd="0" presId="urn:microsoft.com/office/officeart/2005/8/layout/process4"/>
    <dgm:cxn modelId="{AD212BC7-A680-4A27-B210-3E7F1EE93FC7}" type="presOf" srcId="{D6C67823-3D56-4002-AB85-CF0586A9B321}" destId="{938A30B4-B096-4266-A745-D9767E0DCDB1}" srcOrd="0" destOrd="0" presId="urn:microsoft.com/office/officeart/2005/8/layout/process4"/>
    <dgm:cxn modelId="{FE5CADF3-E248-447A-A747-3B56D8B30265}" srcId="{3661C3E8-2636-4ADD-B827-B511ACB16703}" destId="{D6C67823-3D56-4002-AB85-CF0586A9B321}" srcOrd="2" destOrd="0" parTransId="{FB689787-752E-4900-8CCB-17F49B1577AF}" sibTransId="{46BF1099-65F7-47F3-880B-A6304AB58B21}"/>
    <dgm:cxn modelId="{13DC4F41-59F3-4044-9D75-5437D9783F86}" srcId="{3661C3E8-2636-4ADD-B827-B511ACB16703}" destId="{BA4F9713-68F9-402D-9571-2A19A94E5249}" srcOrd="1" destOrd="0" parTransId="{FEB8E511-C037-4881-83C7-96DBE9678A32}" sibTransId="{C1124036-074F-46B8-BF45-BA9C7F8884CD}"/>
    <dgm:cxn modelId="{5FB5C810-127E-49C7-B35F-431055834653}" type="presOf" srcId="{3661C3E8-2636-4ADD-B827-B511ACB16703}" destId="{A0116D6B-293C-4BC0-B5E0-4344C77A969D}" srcOrd="0" destOrd="0" presId="urn:microsoft.com/office/officeart/2005/8/layout/process4"/>
    <dgm:cxn modelId="{55A3C854-E87D-4B7B-AC92-B6E03EEC1A06}" type="presOf" srcId="{E2427B07-9F5D-4D21-A937-64E6987BF6D0}" destId="{E9DE67CA-E50D-4D90-A0E1-05598F4999F4}" srcOrd="0" destOrd="0" presId="urn:microsoft.com/office/officeart/2005/8/layout/process4"/>
    <dgm:cxn modelId="{1FCB5D65-9A0E-4A29-94C0-87395E7B494E}" srcId="{D6C67823-3D56-4002-AB85-CF0586A9B321}" destId="{C7FA270B-8CD2-4F0A-8725-16A444C4EC24}" srcOrd="1" destOrd="0" parTransId="{560EA008-5488-47B0-8D7F-053A868831DE}" sibTransId="{C01E97BC-0C3B-47DF-84DA-810A882DB376}"/>
    <dgm:cxn modelId="{6B0229F1-FFF9-4554-A265-1B1FF05645E0}" srcId="{BA4F9713-68F9-402D-9571-2A19A94E5249}" destId="{B555C482-AD51-41F4-807D-D0FB5F86F8E1}" srcOrd="1" destOrd="0" parTransId="{0A73F193-1CF2-44C2-8953-D50D39D92913}" sibTransId="{401128A9-8850-424B-9294-38F42051C116}"/>
    <dgm:cxn modelId="{B38718EC-90F3-4EB4-8754-2DA43CD89A48}" type="presOf" srcId="{3C631BFD-09CB-4DC2-ABC4-69E52C47204C}" destId="{95BA2AF8-37D5-44D4-831E-DA85113B1F6F}" srcOrd="0" destOrd="0" presId="urn:microsoft.com/office/officeart/2005/8/layout/process4"/>
    <dgm:cxn modelId="{790699D8-02F4-4B53-8EA1-98CF99AA98DC}" srcId="{3661C3E8-2636-4ADD-B827-B511ACB16703}" destId="{BE7555A0-E5ED-42F4-A3EB-1C58AA57C2B2}" srcOrd="0" destOrd="0" parTransId="{565E15B3-0A83-4C38-B7B8-A2A9A87DBE84}" sibTransId="{1FC43971-B5F6-4CC4-8FAD-A2FF1C6AC5C3}"/>
    <dgm:cxn modelId="{8A90C95B-2B0D-47CD-97C9-B0A7A04FB228}" type="presOf" srcId="{D6C67823-3D56-4002-AB85-CF0586A9B321}" destId="{28949E35-4E1B-4A5A-BA0C-CE19F338DB98}" srcOrd="1" destOrd="0" presId="urn:microsoft.com/office/officeart/2005/8/layout/process4"/>
    <dgm:cxn modelId="{9980D069-B50F-4336-B675-4EA297C1D091}" srcId="{BE7555A0-E5ED-42F4-A3EB-1C58AA57C2B2}" destId="{D4FB5EAD-0991-4C2B-AE7E-BDA273359071}" srcOrd="1" destOrd="0" parTransId="{047154B3-1814-4349-B57E-2BBBC25494E7}" sibTransId="{3A6E95F3-2395-4AD3-B76C-34AF7508842C}"/>
    <dgm:cxn modelId="{4F2E64D1-10F1-4F04-804C-04C9CC37DFD8}" type="presOf" srcId="{BE7555A0-E5ED-42F4-A3EB-1C58AA57C2B2}" destId="{0D1DFF0B-AD00-4266-B4EA-BC39D0B5A9F3}" srcOrd="1" destOrd="0" presId="urn:microsoft.com/office/officeart/2005/8/layout/process4"/>
    <dgm:cxn modelId="{02549632-6820-4609-AA85-EB31684B1F44}" type="presParOf" srcId="{A0116D6B-293C-4BC0-B5E0-4344C77A969D}" destId="{0259A443-83D3-43FF-BD13-BE0252BEC134}" srcOrd="0" destOrd="0" presId="urn:microsoft.com/office/officeart/2005/8/layout/process4"/>
    <dgm:cxn modelId="{8D38C2BB-9E21-42BC-82CD-3813910DBEB4}" type="presParOf" srcId="{0259A443-83D3-43FF-BD13-BE0252BEC134}" destId="{938A30B4-B096-4266-A745-D9767E0DCDB1}" srcOrd="0" destOrd="0" presId="urn:microsoft.com/office/officeart/2005/8/layout/process4"/>
    <dgm:cxn modelId="{3E4AB6CC-5367-41AF-A94E-A78BB92A9836}" type="presParOf" srcId="{0259A443-83D3-43FF-BD13-BE0252BEC134}" destId="{28949E35-4E1B-4A5A-BA0C-CE19F338DB98}" srcOrd="1" destOrd="0" presId="urn:microsoft.com/office/officeart/2005/8/layout/process4"/>
    <dgm:cxn modelId="{64E6E0DD-C36E-47B7-BF98-ED719E3EDAC2}" type="presParOf" srcId="{0259A443-83D3-43FF-BD13-BE0252BEC134}" destId="{3E6BFB66-A1CC-4246-95FB-D64B5CE17EF5}" srcOrd="2" destOrd="0" presId="urn:microsoft.com/office/officeart/2005/8/layout/process4"/>
    <dgm:cxn modelId="{E165E4E9-0A16-448F-A214-C8E2FBF7530C}" type="presParOf" srcId="{3E6BFB66-A1CC-4246-95FB-D64B5CE17EF5}" destId="{1671AAB5-7447-42A9-B423-DB44C281993E}" srcOrd="0" destOrd="0" presId="urn:microsoft.com/office/officeart/2005/8/layout/process4"/>
    <dgm:cxn modelId="{069C3641-FD67-449D-A8B4-8382C9F0DD47}" type="presParOf" srcId="{3E6BFB66-A1CC-4246-95FB-D64B5CE17EF5}" destId="{71F4A8F1-67E7-433B-83C1-1AF1FD359FD5}" srcOrd="1" destOrd="0" presId="urn:microsoft.com/office/officeart/2005/8/layout/process4"/>
    <dgm:cxn modelId="{EA6B3AF2-716E-4C93-B86F-60A523A23A0F}" type="presParOf" srcId="{A0116D6B-293C-4BC0-B5E0-4344C77A969D}" destId="{FAA50818-6CA2-4336-9EF7-1D88B226BA8D}" srcOrd="1" destOrd="0" presId="urn:microsoft.com/office/officeart/2005/8/layout/process4"/>
    <dgm:cxn modelId="{F1570F72-BC5E-40EE-92B6-DD07E35C3941}" type="presParOf" srcId="{A0116D6B-293C-4BC0-B5E0-4344C77A969D}" destId="{3CAE9594-D8EF-42F8-9484-DB8A91C9B28B}" srcOrd="2" destOrd="0" presId="urn:microsoft.com/office/officeart/2005/8/layout/process4"/>
    <dgm:cxn modelId="{68FCA149-64DD-4983-9C36-A90E1D7210C7}" type="presParOf" srcId="{3CAE9594-D8EF-42F8-9484-DB8A91C9B28B}" destId="{1A957D94-1286-47AD-A39A-E20F75C5BFDC}" srcOrd="0" destOrd="0" presId="urn:microsoft.com/office/officeart/2005/8/layout/process4"/>
    <dgm:cxn modelId="{7F1D4F36-0507-4B28-9C24-3D8A2B27212C}" type="presParOf" srcId="{3CAE9594-D8EF-42F8-9484-DB8A91C9B28B}" destId="{D8B40806-5FE0-4A32-8205-6406BD19FD14}" srcOrd="1" destOrd="0" presId="urn:microsoft.com/office/officeart/2005/8/layout/process4"/>
    <dgm:cxn modelId="{A226491E-B419-4DA9-A445-12213A04D128}" type="presParOf" srcId="{3CAE9594-D8EF-42F8-9484-DB8A91C9B28B}" destId="{D60CC294-8905-467C-AD7B-8EE7452B5731}" srcOrd="2" destOrd="0" presId="urn:microsoft.com/office/officeart/2005/8/layout/process4"/>
    <dgm:cxn modelId="{E00F5997-6F3F-4166-A801-47AA5210BA2F}" type="presParOf" srcId="{D60CC294-8905-467C-AD7B-8EE7452B5731}" destId="{E9DE67CA-E50D-4D90-A0E1-05598F4999F4}" srcOrd="0" destOrd="0" presId="urn:microsoft.com/office/officeart/2005/8/layout/process4"/>
    <dgm:cxn modelId="{3090DA37-03A8-4444-81AF-F8A297CAA71E}" type="presParOf" srcId="{D60CC294-8905-467C-AD7B-8EE7452B5731}" destId="{35834962-664E-42E9-B05D-336BAD954E75}" srcOrd="1" destOrd="0" presId="urn:microsoft.com/office/officeart/2005/8/layout/process4"/>
    <dgm:cxn modelId="{C596D8CF-F6CD-46D6-A77F-221C9E82E96F}" type="presParOf" srcId="{A0116D6B-293C-4BC0-B5E0-4344C77A969D}" destId="{7E4E71C6-5DA3-4D69-805A-C2CD26B5E396}" srcOrd="3" destOrd="0" presId="urn:microsoft.com/office/officeart/2005/8/layout/process4"/>
    <dgm:cxn modelId="{FE80B6FE-5A32-4B96-8C6A-E890483985C4}" type="presParOf" srcId="{A0116D6B-293C-4BC0-B5E0-4344C77A969D}" destId="{E60A90E4-8A2B-4E87-8957-70F96D575716}" srcOrd="4" destOrd="0" presId="urn:microsoft.com/office/officeart/2005/8/layout/process4"/>
    <dgm:cxn modelId="{72B6ED42-E6CF-4D8E-BAEE-FDF6622B2463}" type="presParOf" srcId="{E60A90E4-8A2B-4E87-8957-70F96D575716}" destId="{015C0FE3-E6BD-4CD9-9B7E-2A2F1E3ADA88}" srcOrd="0" destOrd="0" presId="urn:microsoft.com/office/officeart/2005/8/layout/process4"/>
    <dgm:cxn modelId="{48785A95-E994-40BF-9991-B9CC53EFFCFA}" type="presParOf" srcId="{E60A90E4-8A2B-4E87-8957-70F96D575716}" destId="{0D1DFF0B-AD00-4266-B4EA-BC39D0B5A9F3}" srcOrd="1" destOrd="0" presId="urn:microsoft.com/office/officeart/2005/8/layout/process4"/>
    <dgm:cxn modelId="{50D1AA40-E7E3-4F48-B588-0D71DD24981C}" type="presParOf" srcId="{E60A90E4-8A2B-4E87-8957-70F96D575716}" destId="{81F8A57A-4E5B-4BB5-BC6E-7A41D9A36626}" srcOrd="2" destOrd="0" presId="urn:microsoft.com/office/officeart/2005/8/layout/process4"/>
    <dgm:cxn modelId="{FF52E0E4-ABAC-46B8-9694-62F3C5BC0B33}" type="presParOf" srcId="{81F8A57A-4E5B-4BB5-BC6E-7A41D9A36626}" destId="{95BA2AF8-37D5-44D4-831E-DA85113B1F6F}" srcOrd="0" destOrd="0" presId="urn:microsoft.com/office/officeart/2005/8/layout/process4"/>
    <dgm:cxn modelId="{55929273-DD0A-4E27-BE89-F587D6DC3D36}" type="presParOf" srcId="{81F8A57A-4E5B-4BB5-BC6E-7A41D9A36626}" destId="{30C91992-9AEB-4574-BAD8-65A788529DD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33D7E-D14C-4AC2-B1D8-92FEB7A83D4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E04734-97DB-4511-B43A-F5F11A126099}">
      <dgm:prSet phldrT="[Texte]" custT="1"/>
      <dgm:spPr/>
      <dgm:t>
        <a:bodyPr/>
        <a:lstStyle/>
        <a:p>
          <a:r>
            <a:rPr lang="fr-FR" sz="2000" b="1" dirty="0" smtClean="0"/>
            <a:t>AT </a:t>
          </a:r>
        </a:p>
        <a:p>
          <a:r>
            <a:rPr lang="fr-FR" sz="2000" b="1" dirty="0" smtClean="0"/>
            <a:t>THE SERVICE OF </a:t>
          </a:r>
        </a:p>
        <a:p>
          <a:r>
            <a:rPr lang="fr-FR" sz="2000" b="1" dirty="0" smtClean="0"/>
            <a:t>THE COMPANY</a:t>
          </a:r>
          <a:endParaRPr lang="fr-FR" sz="2000" b="1" dirty="0"/>
        </a:p>
      </dgm:t>
    </dgm:pt>
    <dgm:pt modelId="{93737531-1AE4-4D71-A8D0-2D22F84199DB}" type="parTrans" cxnId="{CC54C2CA-7C42-46AB-B98C-F45B085558C0}">
      <dgm:prSet/>
      <dgm:spPr/>
      <dgm:t>
        <a:bodyPr/>
        <a:lstStyle/>
        <a:p>
          <a:endParaRPr lang="fr-FR"/>
        </a:p>
      </dgm:t>
    </dgm:pt>
    <dgm:pt modelId="{A07A944B-79EF-492C-8252-668C0CE3C182}" type="sibTrans" cxnId="{CC54C2CA-7C42-46AB-B98C-F45B085558C0}">
      <dgm:prSet/>
      <dgm:spPr/>
      <dgm:t>
        <a:bodyPr/>
        <a:lstStyle/>
        <a:p>
          <a:endParaRPr lang="fr-FR"/>
        </a:p>
      </dgm:t>
    </dgm:pt>
    <dgm:pt modelId="{23E886D1-C29A-4BBB-A740-625C982DF1DA}">
      <dgm:prSet phldrT="[Texte]" phldr="1"/>
      <dgm:spPr/>
      <dgm:t>
        <a:bodyPr/>
        <a:lstStyle/>
        <a:p>
          <a:endParaRPr lang="fr-FR" dirty="0"/>
        </a:p>
      </dgm:t>
    </dgm:pt>
    <dgm:pt modelId="{AC51BAE7-D91E-4DEB-A74B-0690346608FD}" type="parTrans" cxnId="{1CABF14F-ED28-4A9C-9082-F1014BD88A3F}">
      <dgm:prSet/>
      <dgm:spPr/>
      <dgm:t>
        <a:bodyPr/>
        <a:lstStyle/>
        <a:p>
          <a:endParaRPr lang="fr-FR"/>
        </a:p>
      </dgm:t>
    </dgm:pt>
    <dgm:pt modelId="{E4D776A6-5159-4556-9A7B-149D4014B8E5}" type="sibTrans" cxnId="{1CABF14F-ED28-4A9C-9082-F1014BD88A3F}">
      <dgm:prSet/>
      <dgm:spPr/>
      <dgm:t>
        <a:bodyPr/>
        <a:lstStyle/>
        <a:p>
          <a:endParaRPr lang="fr-FR"/>
        </a:p>
      </dgm:t>
    </dgm:pt>
    <dgm:pt modelId="{D1826BD2-64DD-4563-B41D-938FD39CE857}">
      <dgm:prSet phldrT="[Texte]"/>
      <dgm:spPr/>
      <dgm:t>
        <a:bodyPr/>
        <a:lstStyle/>
        <a:p>
          <a:r>
            <a:rPr lang="fr-FR" b="1" dirty="0" smtClean="0"/>
            <a:t>AND  </a:t>
          </a:r>
        </a:p>
        <a:p>
          <a:r>
            <a:rPr lang="fr-FR" b="1" dirty="0" smtClean="0"/>
            <a:t>IN DEFENCE</a:t>
          </a:r>
        </a:p>
        <a:p>
          <a:r>
            <a:rPr lang="fr-FR" b="1" dirty="0" smtClean="0"/>
            <a:t> OF ENTERPRENUERSHIP</a:t>
          </a:r>
          <a:endParaRPr lang="fr-FR" b="1" dirty="0"/>
        </a:p>
      </dgm:t>
    </dgm:pt>
    <dgm:pt modelId="{25A2AEF2-F2A0-4DED-913F-39B7EB35EB8B}" type="parTrans" cxnId="{A7FB4464-0923-415E-BA3C-3E8A1D64253A}">
      <dgm:prSet/>
      <dgm:spPr/>
      <dgm:t>
        <a:bodyPr/>
        <a:lstStyle/>
        <a:p>
          <a:endParaRPr lang="fr-FR"/>
        </a:p>
      </dgm:t>
    </dgm:pt>
    <dgm:pt modelId="{83CF4DB8-894F-4BCB-975E-820EEB959B87}" type="sibTrans" cxnId="{A7FB4464-0923-415E-BA3C-3E8A1D64253A}">
      <dgm:prSet/>
      <dgm:spPr/>
      <dgm:t>
        <a:bodyPr/>
        <a:lstStyle/>
        <a:p>
          <a:endParaRPr lang="fr-FR"/>
        </a:p>
      </dgm:t>
    </dgm:pt>
    <dgm:pt modelId="{145D5203-607B-4EB2-A6B9-C4F77AF1443E}" type="pres">
      <dgm:prSet presAssocID="{61233D7E-D14C-4AC2-B1D8-92FEB7A83D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5F5947-3017-469D-9EC8-6F75F928BEA1}" type="pres">
      <dgm:prSet presAssocID="{61233D7E-D14C-4AC2-B1D8-92FEB7A83D41}" presName="tSp" presStyleCnt="0"/>
      <dgm:spPr/>
    </dgm:pt>
    <dgm:pt modelId="{9F019F38-603D-4270-8B1A-F10A22B4C4CD}" type="pres">
      <dgm:prSet presAssocID="{61233D7E-D14C-4AC2-B1D8-92FEB7A83D41}" presName="bSp" presStyleCnt="0"/>
      <dgm:spPr/>
    </dgm:pt>
    <dgm:pt modelId="{37AAAB40-9A67-49C1-9845-7D52E55D7555}" type="pres">
      <dgm:prSet presAssocID="{61233D7E-D14C-4AC2-B1D8-92FEB7A83D41}" presName="process" presStyleCnt="0"/>
      <dgm:spPr/>
    </dgm:pt>
    <dgm:pt modelId="{19766366-5202-4989-B3B5-4FAA1D6F263A}" type="pres">
      <dgm:prSet presAssocID="{3EE04734-97DB-4511-B43A-F5F11A126099}" presName="composite1" presStyleCnt="0"/>
      <dgm:spPr/>
    </dgm:pt>
    <dgm:pt modelId="{472CBD88-BB11-4CCA-B064-ADF6106A9784}" type="pres">
      <dgm:prSet presAssocID="{3EE04734-97DB-4511-B43A-F5F11A126099}" presName="dummyNode1" presStyleLbl="node1" presStyleIdx="0" presStyleCnt="2"/>
      <dgm:spPr/>
    </dgm:pt>
    <dgm:pt modelId="{9B757A4B-4980-4C0F-8068-14C07C20FB48}" type="pres">
      <dgm:prSet presAssocID="{3EE04734-97DB-4511-B43A-F5F11A126099}" presName="childNode1" presStyleLbl="bgAcc1" presStyleIdx="0" presStyleCnt="2" custScaleX="42947" custScaleY="30269" custLinFactNeighborX="3145" custLinFactNeighborY="31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9865A1-C344-4D26-B844-952FC3B4FB85}" type="pres">
      <dgm:prSet presAssocID="{3EE04734-97DB-4511-B43A-F5F11A12609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B432E1-5C9E-45CB-A884-386CFB5F5D61}" type="pres">
      <dgm:prSet presAssocID="{3EE04734-97DB-4511-B43A-F5F11A126099}" presName="parentNode1" presStyleLbl="node1" presStyleIdx="0" presStyleCnt="2" custScaleX="89435" custScaleY="295236" custLinFactY="-17524" custLinFactNeighborX="-1269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663F0C-E117-4768-AE87-1BB110AB75CB}" type="pres">
      <dgm:prSet presAssocID="{3EE04734-97DB-4511-B43A-F5F11A126099}" presName="connSite1" presStyleCnt="0"/>
      <dgm:spPr/>
    </dgm:pt>
    <dgm:pt modelId="{C75A2D2C-90EE-4F2F-9563-DCA0C62D95E8}" type="pres">
      <dgm:prSet presAssocID="{A07A944B-79EF-492C-8252-668C0CE3C182}" presName="Name9" presStyleLbl="sibTrans2D1" presStyleIdx="0" presStyleCnt="1" custLinFactNeighborX="28291" custLinFactNeighborY="199"/>
      <dgm:spPr/>
      <dgm:t>
        <a:bodyPr/>
        <a:lstStyle/>
        <a:p>
          <a:endParaRPr lang="fr-FR"/>
        </a:p>
      </dgm:t>
    </dgm:pt>
    <dgm:pt modelId="{7EACA5EB-A04F-4C66-96A7-56957FC78697}" type="pres">
      <dgm:prSet presAssocID="{D1826BD2-64DD-4563-B41D-938FD39CE857}" presName="composite2" presStyleCnt="0"/>
      <dgm:spPr/>
    </dgm:pt>
    <dgm:pt modelId="{6B239CA3-4678-435B-8D91-C587B70348DC}" type="pres">
      <dgm:prSet presAssocID="{D1826BD2-64DD-4563-B41D-938FD39CE857}" presName="dummyNode2" presStyleLbl="node1" presStyleIdx="0" presStyleCnt="2"/>
      <dgm:spPr/>
    </dgm:pt>
    <dgm:pt modelId="{A50C9C54-7C62-49E6-97EC-EF3B666D740D}" type="pres">
      <dgm:prSet presAssocID="{D1826BD2-64DD-4563-B41D-938FD39CE857}" presName="childNode2" presStyleLbl="bgAcc1" presStyleIdx="1" presStyleCnt="2" custFlipVert="1" custScaleX="45765" custScaleY="1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02086C-43BC-49AF-B95E-31A28952165C}" type="pres">
      <dgm:prSet presAssocID="{D1826BD2-64DD-4563-B41D-938FD39CE85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136C57-F507-4A5B-89B1-28F22ECBF3E9}" type="pres">
      <dgm:prSet presAssocID="{D1826BD2-64DD-4563-B41D-938FD39CE857}" presName="parentNode2" presStyleLbl="node1" presStyleIdx="1" presStyleCnt="2" custScaleX="87659" custScaleY="253198" custLinFactY="52390" custLinFactNeighborX="-5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0F7B8-69A0-47A3-BD23-184DA0F31464}" type="pres">
      <dgm:prSet presAssocID="{D1826BD2-64DD-4563-B41D-938FD39CE857}" presName="connSite2" presStyleCnt="0"/>
      <dgm:spPr/>
    </dgm:pt>
  </dgm:ptLst>
  <dgm:cxnLst>
    <dgm:cxn modelId="{B241AA01-CEF8-4DBB-89FB-FC2D0ECA0590}" type="presOf" srcId="{23E886D1-C29A-4BBB-A740-625C982DF1DA}" destId="{9B757A4B-4980-4C0F-8068-14C07C20FB48}" srcOrd="0" destOrd="0" presId="urn:microsoft.com/office/officeart/2005/8/layout/hProcess4"/>
    <dgm:cxn modelId="{36DDE2BC-5065-4460-93DC-F968026DFA9F}" type="presOf" srcId="{23E886D1-C29A-4BBB-A740-625C982DF1DA}" destId="{949865A1-C344-4D26-B844-952FC3B4FB85}" srcOrd="1" destOrd="0" presId="urn:microsoft.com/office/officeart/2005/8/layout/hProcess4"/>
    <dgm:cxn modelId="{CC54C2CA-7C42-46AB-B98C-F45B085558C0}" srcId="{61233D7E-D14C-4AC2-B1D8-92FEB7A83D41}" destId="{3EE04734-97DB-4511-B43A-F5F11A126099}" srcOrd="0" destOrd="0" parTransId="{93737531-1AE4-4D71-A8D0-2D22F84199DB}" sibTransId="{A07A944B-79EF-492C-8252-668C0CE3C182}"/>
    <dgm:cxn modelId="{E6C07D29-A989-4B41-AE62-8A0080F0F35D}" type="presOf" srcId="{A07A944B-79EF-492C-8252-668C0CE3C182}" destId="{C75A2D2C-90EE-4F2F-9563-DCA0C62D95E8}" srcOrd="0" destOrd="0" presId="urn:microsoft.com/office/officeart/2005/8/layout/hProcess4"/>
    <dgm:cxn modelId="{5D507B84-8A2D-41C6-B9B0-555AE1151CEA}" type="presOf" srcId="{D1826BD2-64DD-4563-B41D-938FD39CE857}" destId="{E7136C57-F507-4A5B-89B1-28F22ECBF3E9}" srcOrd="0" destOrd="0" presId="urn:microsoft.com/office/officeart/2005/8/layout/hProcess4"/>
    <dgm:cxn modelId="{1CABF14F-ED28-4A9C-9082-F1014BD88A3F}" srcId="{3EE04734-97DB-4511-B43A-F5F11A126099}" destId="{23E886D1-C29A-4BBB-A740-625C982DF1DA}" srcOrd="0" destOrd="0" parTransId="{AC51BAE7-D91E-4DEB-A74B-0690346608FD}" sibTransId="{E4D776A6-5159-4556-9A7B-149D4014B8E5}"/>
    <dgm:cxn modelId="{77CBCB98-656F-43FD-806C-604D25CECF40}" type="presOf" srcId="{3EE04734-97DB-4511-B43A-F5F11A126099}" destId="{85B432E1-5C9E-45CB-A884-386CFB5F5D61}" srcOrd="0" destOrd="0" presId="urn:microsoft.com/office/officeart/2005/8/layout/hProcess4"/>
    <dgm:cxn modelId="{CEB5217A-BE94-4F8D-A4C8-8D2875D5A41C}" type="presOf" srcId="{61233D7E-D14C-4AC2-B1D8-92FEB7A83D41}" destId="{145D5203-607B-4EB2-A6B9-C4F77AF1443E}" srcOrd="0" destOrd="0" presId="urn:microsoft.com/office/officeart/2005/8/layout/hProcess4"/>
    <dgm:cxn modelId="{A7FB4464-0923-415E-BA3C-3E8A1D64253A}" srcId="{61233D7E-D14C-4AC2-B1D8-92FEB7A83D41}" destId="{D1826BD2-64DD-4563-B41D-938FD39CE857}" srcOrd="1" destOrd="0" parTransId="{25A2AEF2-F2A0-4DED-913F-39B7EB35EB8B}" sibTransId="{83CF4DB8-894F-4BCB-975E-820EEB959B87}"/>
    <dgm:cxn modelId="{8EF477C8-0684-4C0D-8E0D-4C43C9215E39}" type="presParOf" srcId="{145D5203-607B-4EB2-A6B9-C4F77AF1443E}" destId="{F05F5947-3017-469D-9EC8-6F75F928BEA1}" srcOrd="0" destOrd="0" presId="urn:microsoft.com/office/officeart/2005/8/layout/hProcess4"/>
    <dgm:cxn modelId="{639FFC15-EACD-4313-B137-0F426E1A6A18}" type="presParOf" srcId="{145D5203-607B-4EB2-A6B9-C4F77AF1443E}" destId="{9F019F38-603D-4270-8B1A-F10A22B4C4CD}" srcOrd="1" destOrd="0" presId="urn:microsoft.com/office/officeart/2005/8/layout/hProcess4"/>
    <dgm:cxn modelId="{6A06720B-F7BE-472C-8F02-0A3BF9ADBCF6}" type="presParOf" srcId="{145D5203-607B-4EB2-A6B9-C4F77AF1443E}" destId="{37AAAB40-9A67-49C1-9845-7D52E55D7555}" srcOrd="2" destOrd="0" presId="urn:microsoft.com/office/officeart/2005/8/layout/hProcess4"/>
    <dgm:cxn modelId="{C257D834-E850-4DA0-924A-C5D92F8E3614}" type="presParOf" srcId="{37AAAB40-9A67-49C1-9845-7D52E55D7555}" destId="{19766366-5202-4989-B3B5-4FAA1D6F263A}" srcOrd="0" destOrd="0" presId="urn:microsoft.com/office/officeart/2005/8/layout/hProcess4"/>
    <dgm:cxn modelId="{CB719AD8-F48A-4C1F-8272-582F36D683B9}" type="presParOf" srcId="{19766366-5202-4989-B3B5-4FAA1D6F263A}" destId="{472CBD88-BB11-4CCA-B064-ADF6106A9784}" srcOrd="0" destOrd="0" presId="urn:microsoft.com/office/officeart/2005/8/layout/hProcess4"/>
    <dgm:cxn modelId="{26D42F33-477F-4943-AC45-B41D6D2CE930}" type="presParOf" srcId="{19766366-5202-4989-B3B5-4FAA1D6F263A}" destId="{9B757A4B-4980-4C0F-8068-14C07C20FB48}" srcOrd="1" destOrd="0" presId="urn:microsoft.com/office/officeart/2005/8/layout/hProcess4"/>
    <dgm:cxn modelId="{F63DAFF9-D9DE-4339-A928-4FF468428BCD}" type="presParOf" srcId="{19766366-5202-4989-B3B5-4FAA1D6F263A}" destId="{949865A1-C344-4D26-B844-952FC3B4FB85}" srcOrd="2" destOrd="0" presId="urn:microsoft.com/office/officeart/2005/8/layout/hProcess4"/>
    <dgm:cxn modelId="{0595C77D-86F5-4D06-80F1-A31C6DCDAA73}" type="presParOf" srcId="{19766366-5202-4989-B3B5-4FAA1D6F263A}" destId="{85B432E1-5C9E-45CB-A884-386CFB5F5D61}" srcOrd="3" destOrd="0" presId="urn:microsoft.com/office/officeart/2005/8/layout/hProcess4"/>
    <dgm:cxn modelId="{CD2E7098-AA01-478B-994C-1063714F669D}" type="presParOf" srcId="{19766366-5202-4989-B3B5-4FAA1D6F263A}" destId="{7D663F0C-E117-4768-AE87-1BB110AB75CB}" srcOrd="4" destOrd="0" presId="urn:microsoft.com/office/officeart/2005/8/layout/hProcess4"/>
    <dgm:cxn modelId="{08696554-CC3D-494A-B7D0-5627921A20BE}" type="presParOf" srcId="{37AAAB40-9A67-49C1-9845-7D52E55D7555}" destId="{C75A2D2C-90EE-4F2F-9563-DCA0C62D95E8}" srcOrd="1" destOrd="0" presId="urn:microsoft.com/office/officeart/2005/8/layout/hProcess4"/>
    <dgm:cxn modelId="{B15154BF-413E-49D8-A30B-EB8E4227C376}" type="presParOf" srcId="{37AAAB40-9A67-49C1-9845-7D52E55D7555}" destId="{7EACA5EB-A04F-4C66-96A7-56957FC78697}" srcOrd="2" destOrd="0" presId="urn:microsoft.com/office/officeart/2005/8/layout/hProcess4"/>
    <dgm:cxn modelId="{C9E59305-A047-4495-89C5-CE293FF57F83}" type="presParOf" srcId="{7EACA5EB-A04F-4C66-96A7-56957FC78697}" destId="{6B239CA3-4678-435B-8D91-C587B70348DC}" srcOrd="0" destOrd="0" presId="urn:microsoft.com/office/officeart/2005/8/layout/hProcess4"/>
    <dgm:cxn modelId="{62FFC19A-4B62-4A4C-B4B3-BB875A7B4CB7}" type="presParOf" srcId="{7EACA5EB-A04F-4C66-96A7-56957FC78697}" destId="{A50C9C54-7C62-49E6-97EC-EF3B666D740D}" srcOrd="1" destOrd="0" presId="urn:microsoft.com/office/officeart/2005/8/layout/hProcess4"/>
    <dgm:cxn modelId="{BE087353-DDD9-4FAD-8709-2C5ECE567185}" type="presParOf" srcId="{7EACA5EB-A04F-4C66-96A7-56957FC78697}" destId="{2F02086C-43BC-49AF-B95E-31A28952165C}" srcOrd="2" destOrd="0" presId="urn:microsoft.com/office/officeart/2005/8/layout/hProcess4"/>
    <dgm:cxn modelId="{73411AD2-E340-4528-A9C9-40C23B855065}" type="presParOf" srcId="{7EACA5EB-A04F-4C66-96A7-56957FC78697}" destId="{E7136C57-F507-4A5B-89B1-28F22ECBF3E9}" srcOrd="3" destOrd="0" presId="urn:microsoft.com/office/officeart/2005/8/layout/hProcess4"/>
    <dgm:cxn modelId="{183D7840-99C2-4FF3-990F-57B71AC946BE}" type="presParOf" srcId="{7EACA5EB-A04F-4C66-96A7-56957FC78697}" destId="{9FF0F7B8-69A0-47A3-BD23-184DA0F314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83028-CC02-4EF0-8194-4FD456DE765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309AE9-1E24-4489-B229-BCF7F3BDCD8A}">
      <dgm:prSet phldrT="[Texte]" custT="1"/>
      <dgm:spPr/>
      <dgm:t>
        <a:bodyPr/>
        <a:lstStyle/>
        <a:p>
          <a:r>
            <a:rPr lang="fr-CM" sz="1400" b="1" dirty="0" smtClean="0"/>
            <a:t>COUNSELING  IN </a:t>
          </a:r>
          <a:r>
            <a:rPr lang="fr-FR" sz="1400" b="1" dirty="0" smtClean="0"/>
            <a:t>MANAGEMENT</a:t>
          </a:r>
          <a:endParaRPr lang="fr-FR" sz="1400" b="1" dirty="0"/>
        </a:p>
      </dgm:t>
    </dgm:pt>
    <dgm:pt modelId="{D8C9F7D4-9AEC-467A-949A-ACBC4C139B71}" type="parTrans" cxnId="{3950B209-6F6C-414B-AE20-AEB864CCAECB}">
      <dgm:prSet/>
      <dgm:spPr/>
      <dgm:t>
        <a:bodyPr/>
        <a:lstStyle/>
        <a:p>
          <a:endParaRPr lang="fr-FR"/>
        </a:p>
      </dgm:t>
    </dgm:pt>
    <dgm:pt modelId="{12AC8638-7BD5-4025-A1B0-255A159D1B12}" type="sibTrans" cxnId="{3950B209-6F6C-414B-AE20-AEB864CCAECB}">
      <dgm:prSet/>
      <dgm:spPr/>
      <dgm:t>
        <a:bodyPr/>
        <a:lstStyle/>
        <a:p>
          <a:endParaRPr lang="fr-FR"/>
        </a:p>
      </dgm:t>
    </dgm:pt>
    <dgm:pt modelId="{A2DEBB33-67E8-473E-91CC-777791B5F0E3}">
      <dgm:prSet phldrT="[Texte]" custT="1"/>
      <dgm:spPr/>
      <dgm:t>
        <a:bodyPr/>
        <a:lstStyle/>
        <a:p>
          <a:r>
            <a:rPr lang="fr-CM" sz="1400" b="1" dirty="0" smtClean="0"/>
            <a:t>COUNSELING  IN ORGANSATION</a:t>
          </a:r>
        </a:p>
        <a:p>
          <a:endParaRPr lang="fr-FR" sz="1400" b="1" dirty="0"/>
        </a:p>
      </dgm:t>
    </dgm:pt>
    <dgm:pt modelId="{68736DA8-A4A6-4E3F-9358-63DF6B1699EF}" type="parTrans" cxnId="{B889881B-7BF0-4F24-BCCE-5DBC9B7A1C73}">
      <dgm:prSet/>
      <dgm:spPr/>
      <dgm:t>
        <a:bodyPr/>
        <a:lstStyle/>
        <a:p>
          <a:endParaRPr lang="fr-FR"/>
        </a:p>
      </dgm:t>
    </dgm:pt>
    <dgm:pt modelId="{481C8A3E-19A8-4A77-AF42-AE215D76E0AA}" type="sibTrans" cxnId="{B889881B-7BF0-4F24-BCCE-5DBC9B7A1C73}">
      <dgm:prSet/>
      <dgm:spPr/>
      <dgm:t>
        <a:bodyPr/>
        <a:lstStyle/>
        <a:p>
          <a:endParaRPr lang="fr-FR"/>
        </a:p>
      </dgm:t>
    </dgm:pt>
    <dgm:pt modelId="{801E6347-7D30-4E21-A065-7BD9E4764FA8}">
      <dgm:prSet phldrT="[Texte]" custT="1"/>
      <dgm:spPr/>
      <dgm:t>
        <a:bodyPr/>
        <a:lstStyle/>
        <a:p>
          <a:r>
            <a:rPr lang="fr-CM" sz="1400" b="1" dirty="0" smtClean="0"/>
            <a:t>INSTALLATION LOGISTIC DESIGNS</a:t>
          </a:r>
        </a:p>
        <a:p>
          <a:pPr algn="l"/>
          <a:endParaRPr lang="fr-FR" sz="1400" b="1" dirty="0"/>
        </a:p>
      </dgm:t>
    </dgm:pt>
    <dgm:pt modelId="{045EC6CB-E045-4FF2-9802-9AA4E8FF01E5}" type="parTrans" cxnId="{4C7BB5C2-88D0-4D71-BDD8-25B19B0C7B0D}">
      <dgm:prSet/>
      <dgm:spPr/>
      <dgm:t>
        <a:bodyPr/>
        <a:lstStyle/>
        <a:p>
          <a:endParaRPr lang="fr-FR"/>
        </a:p>
      </dgm:t>
    </dgm:pt>
    <dgm:pt modelId="{F8EC7B5E-0942-4322-BD50-C8EF8A0ECC67}" type="sibTrans" cxnId="{4C7BB5C2-88D0-4D71-BDD8-25B19B0C7B0D}">
      <dgm:prSet/>
      <dgm:spPr/>
      <dgm:t>
        <a:bodyPr/>
        <a:lstStyle/>
        <a:p>
          <a:endParaRPr lang="fr-FR"/>
        </a:p>
      </dgm:t>
    </dgm:pt>
    <dgm:pt modelId="{B7F5D216-0718-4D8C-8690-12A5020EBBF5}">
      <dgm:prSet phldrT="[Texte]" custT="1"/>
      <dgm:spPr/>
      <dgm:t>
        <a:bodyPr/>
        <a:lstStyle/>
        <a:p>
          <a:r>
            <a:rPr lang="fr-FR" sz="1400" b="1" dirty="0" smtClean="0"/>
            <a:t>NUMERICAL DOCUMENTATION AND </a:t>
          </a:r>
        </a:p>
        <a:p>
          <a:r>
            <a:rPr lang="fr-FR" sz="1400" b="1" dirty="0" smtClean="0"/>
            <a:t>ON-LINE HELP-DESK</a:t>
          </a:r>
          <a:endParaRPr lang="fr-FR" sz="1400" b="1" dirty="0"/>
        </a:p>
      </dgm:t>
    </dgm:pt>
    <dgm:pt modelId="{BE31C4D8-D5CA-41CC-B02A-1FF893140016}" type="parTrans" cxnId="{D7CD3B6B-8C4D-4617-B386-CCAE6712ABF3}">
      <dgm:prSet/>
      <dgm:spPr/>
      <dgm:t>
        <a:bodyPr/>
        <a:lstStyle/>
        <a:p>
          <a:endParaRPr lang="fr-FR"/>
        </a:p>
      </dgm:t>
    </dgm:pt>
    <dgm:pt modelId="{15CCA864-3328-40DB-81CD-65C619E41615}" type="sibTrans" cxnId="{D7CD3B6B-8C4D-4617-B386-CCAE6712ABF3}">
      <dgm:prSet/>
      <dgm:spPr/>
      <dgm:t>
        <a:bodyPr/>
        <a:lstStyle/>
        <a:p>
          <a:endParaRPr lang="fr-FR"/>
        </a:p>
      </dgm:t>
    </dgm:pt>
    <dgm:pt modelId="{E5B6FFDF-6955-43C5-9F39-9274BD06A2B2}">
      <dgm:prSet phldrT="[Texte]" custT="1"/>
      <dgm:spPr/>
      <dgm:t>
        <a:bodyPr/>
        <a:lstStyle/>
        <a:p>
          <a:r>
            <a:rPr lang="fr-FR" sz="1800" b="1" dirty="0" smtClean="0"/>
            <a:t>AUDIT</a:t>
          </a:r>
          <a:endParaRPr lang="fr-FR" sz="1800" b="1" dirty="0"/>
        </a:p>
      </dgm:t>
    </dgm:pt>
    <dgm:pt modelId="{FCEB7E1D-ABE6-47BF-8000-A1D40D1047EC}" type="parTrans" cxnId="{B0AEE04C-3BB1-4F90-9F28-48C31BB41E74}">
      <dgm:prSet/>
      <dgm:spPr/>
      <dgm:t>
        <a:bodyPr/>
        <a:lstStyle/>
        <a:p>
          <a:endParaRPr lang="fr-FR"/>
        </a:p>
      </dgm:t>
    </dgm:pt>
    <dgm:pt modelId="{7305C994-66BC-41DD-B965-89504A4FA425}" type="sibTrans" cxnId="{B0AEE04C-3BB1-4F90-9F28-48C31BB41E74}">
      <dgm:prSet/>
      <dgm:spPr/>
      <dgm:t>
        <a:bodyPr/>
        <a:lstStyle/>
        <a:p>
          <a:endParaRPr lang="fr-FR"/>
        </a:p>
      </dgm:t>
    </dgm:pt>
    <dgm:pt modelId="{BE536E41-0A8E-4441-9440-57219F745737}">
      <dgm:prSet custT="1"/>
      <dgm:spPr/>
      <dgm:t>
        <a:bodyPr/>
        <a:lstStyle/>
        <a:p>
          <a:r>
            <a:rPr lang="fr-FR" sz="1400" b="1" dirty="0" smtClean="0"/>
            <a:t>COMPANY RESTRUCTURING</a:t>
          </a:r>
          <a:endParaRPr lang="fr-FR" sz="1400" b="1" dirty="0"/>
        </a:p>
      </dgm:t>
    </dgm:pt>
    <dgm:pt modelId="{EFF09539-4552-4362-996A-D1C2B2DBC745}" type="parTrans" cxnId="{AADEC361-B8A7-44B3-8AFA-289FFBF6F635}">
      <dgm:prSet/>
      <dgm:spPr/>
      <dgm:t>
        <a:bodyPr/>
        <a:lstStyle/>
        <a:p>
          <a:endParaRPr lang="fr-FR"/>
        </a:p>
      </dgm:t>
    </dgm:pt>
    <dgm:pt modelId="{FD53AE39-3329-42D0-99EF-D2ABBF11A1A4}" type="sibTrans" cxnId="{AADEC361-B8A7-44B3-8AFA-289FFBF6F635}">
      <dgm:prSet/>
      <dgm:spPr/>
      <dgm:t>
        <a:bodyPr/>
        <a:lstStyle/>
        <a:p>
          <a:endParaRPr lang="fr-FR"/>
        </a:p>
      </dgm:t>
    </dgm:pt>
    <dgm:pt modelId="{AF90A236-4317-4F92-BF75-76C608EF7484}">
      <dgm:prSet custT="1"/>
      <dgm:spPr/>
      <dgm:t>
        <a:bodyPr/>
        <a:lstStyle/>
        <a:p>
          <a:endParaRPr lang="fr-CM" sz="1400" b="1" dirty="0" smtClean="0"/>
        </a:p>
        <a:p>
          <a:r>
            <a:rPr lang="fr-CM" sz="1400" b="1" dirty="0" smtClean="0"/>
            <a:t>FEASIBILITY</a:t>
          </a:r>
        </a:p>
        <a:p>
          <a:r>
            <a:rPr lang="fr-CM" sz="1400" b="1" dirty="0" smtClean="0"/>
            <a:t>STUDIES</a:t>
          </a:r>
        </a:p>
        <a:p>
          <a:endParaRPr lang="fr-FR" sz="1400" b="1" dirty="0"/>
        </a:p>
      </dgm:t>
    </dgm:pt>
    <dgm:pt modelId="{FDBD0F13-1877-4D5A-BE29-E94EA6121160}" type="parTrans" cxnId="{1B8E42D3-818C-4A5E-8353-FB42E5C07F1F}">
      <dgm:prSet/>
      <dgm:spPr/>
      <dgm:t>
        <a:bodyPr/>
        <a:lstStyle/>
        <a:p>
          <a:endParaRPr lang="fr-FR"/>
        </a:p>
      </dgm:t>
    </dgm:pt>
    <dgm:pt modelId="{81A17385-BDC4-4296-AABD-0B2232AE3752}" type="sibTrans" cxnId="{1B8E42D3-818C-4A5E-8353-FB42E5C07F1F}">
      <dgm:prSet/>
      <dgm:spPr/>
      <dgm:t>
        <a:bodyPr/>
        <a:lstStyle/>
        <a:p>
          <a:endParaRPr lang="fr-FR"/>
        </a:p>
      </dgm:t>
    </dgm:pt>
    <dgm:pt modelId="{7E75A783-AC97-46B1-8EAB-CAB49B7C24C0}">
      <dgm:prSet custT="1"/>
      <dgm:spPr/>
      <dgm:t>
        <a:bodyPr/>
        <a:lstStyle/>
        <a:p>
          <a:r>
            <a:rPr lang="fr-FR" sz="1400" b="1" dirty="0" smtClean="0"/>
            <a:t>TRAINING</a:t>
          </a:r>
          <a:endParaRPr lang="fr-FR" sz="1400" b="1" dirty="0"/>
        </a:p>
      </dgm:t>
    </dgm:pt>
    <dgm:pt modelId="{DA42FCE9-5AFE-4BD8-A87E-9A848D377BDF}" type="parTrans" cxnId="{DFA62B04-73A8-4D9D-A14C-0A72ED094DDE}">
      <dgm:prSet/>
      <dgm:spPr/>
      <dgm:t>
        <a:bodyPr/>
        <a:lstStyle/>
        <a:p>
          <a:endParaRPr lang="fr-FR"/>
        </a:p>
      </dgm:t>
    </dgm:pt>
    <dgm:pt modelId="{61627805-17E0-4B89-A7FA-656821794C07}" type="sibTrans" cxnId="{DFA62B04-73A8-4D9D-A14C-0A72ED094DDE}">
      <dgm:prSet/>
      <dgm:spPr/>
      <dgm:t>
        <a:bodyPr/>
        <a:lstStyle/>
        <a:p>
          <a:endParaRPr lang="fr-FR"/>
        </a:p>
      </dgm:t>
    </dgm:pt>
    <dgm:pt modelId="{D621F937-C5B9-4F87-BF63-8973DD9D7588}" type="pres">
      <dgm:prSet presAssocID="{6D183028-CC02-4EF0-8194-4FD456DE76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64D5A1-300D-4853-9A77-9873D7A0C113}" type="pres">
      <dgm:prSet presAssocID="{7E75A783-AC97-46B1-8EAB-CAB49B7C24C0}" presName="node" presStyleLbl="node1" presStyleIdx="0" presStyleCnt="8" custScaleX="1384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552BB8-1413-4455-B2BB-F7396917EC49}" type="pres">
      <dgm:prSet presAssocID="{7E75A783-AC97-46B1-8EAB-CAB49B7C24C0}" presName="spNode" presStyleCnt="0"/>
      <dgm:spPr/>
    </dgm:pt>
    <dgm:pt modelId="{DA0D8277-BD67-4B8F-A3A9-996FF60C9192}" type="pres">
      <dgm:prSet presAssocID="{61627805-17E0-4B89-A7FA-656821794C07}" presName="sibTrans" presStyleLbl="sibTrans1D1" presStyleIdx="0" presStyleCnt="8"/>
      <dgm:spPr/>
      <dgm:t>
        <a:bodyPr/>
        <a:lstStyle/>
        <a:p>
          <a:endParaRPr lang="fr-FR"/>
        </a:p>
      </dgm:t>
    </dgm:pt>
    <dgm:pt modelId="{738F3515-8257-4441-B70D-9229FEC3DDC8}" type="pres">
      <dgm:prSet presAssocID="{AF90A236-4317-4F92-BF75-76C608EF7484}" presName="node" presStyleLbl="node1" presStyleIdx="1" presStyleCnt="8" custScaleX="171473" custScaleY="97183" custRadScaleRad="100041" custRadScaleInc="3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21B6D4-702C-4E1B-A21F-F7BAF3E7EA32}" type="pres">
      <dgm:prSet presAssocID="{AF90A236-4317-4F92-BF75-76C608EF7484}" presName="spNode" presStyleCnt="0"/>
      <dgm:spPr/>
    </dgm:pt>
    <dgm:pt modelId="{7C142DF2-6B23-4A2B-AC8F-322FED9FA6C7}" type="pres">
      <dgm:prSet presAssocID="{81A17385-BDC4-4296-AABD-0B2232AE3752}" presName="sibTrans" presStyleLbl="sibTrans1D1" presStyleIdx="1" presStyleCnt="8"/>
      <dgm:spPr/>
      <dgm:t>
        <a:bodyPr/>
        <a:lstStyle/>
        <a:p>
          <a:endParaRPr lang="fr-FR"/>
        </a:p>
      </dgm:t>
    </dgm:pt>
    <dgm:pt modelId="{34D37506-2F3D-4613-85F6-1FC9AB81B5CE}" type="pres">
      <dgm:prSet presAssocID="{BE536E41-0A8E-4441-9440-57219F745737}" presName="node" presStyleLbl="node1" presStyleIdx="2" presStyleCnt="8" custScaleX="217009" custScaleY="1091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1A574C-83D1-470A-8EFF-79E5B1FCF8F0}" type="pres">
      <dgm:prSet presAssocID="{BE536E41-0A8E-4441-9440-57219F745737}" presName="spNode" presStyleCnt="0"/>
      <dgm:spPr/>
    </dgm:pt>
    <dgm:pt modelId="{2CD0ABE9-F58D-4D91-95DE-AD9A410A07EA}" type="pres">
      <dgm:prSet presAssocID="{FD53AE39-3329-42D0-99EF-D2ABBF11A1A4}" presName="sibTrans" presStyleLbl="sibTrans1D1" presStyleIdx="2" presStyleCnt="8"/>
      <dgm:spPr/>
      <dgm:t>
        <a:bodyPr/>
        <a:lstStyle/>
        <a:p>
          <a:endParaRPr lang="fr-FR"/>
        </a:p>
      </dgm:t>
    </dgm:pt>
    <dgm:pt modelId="{23D6A2EA-AA9B-4D80-B9DD-FFA522EC1AA9}" type="pres">
      <dgm:prSet presAssocID="{C3309AE9-1E24-4489-B229-BCF7F3BDCD8A}" presName="node" presStyleLbl="node1" presStyleIdx="3" presStyleCnt="8" custScaleX="171116" custScaleY="125002" custRadScaleRad="100980" custRadScaleInc="-508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951869-37A8-4D72-88CF-A274F277C4C1}" type="pres">
      <dgm:prSet presAssocID="{C3309AE9-1E24-4489-B229-BCF7F3BDCD8A}" presName="spNode" presStyleCnt="0"/>
      <dgm:spPr/>
    </dgm:pt>
    <dgm:pt modelId="{7BE29B84-B01B-4C42-8CD8-59B3E363DFBA}" type="pres">
      <dgm:prSet presAssocID="{12AC8638-7BD5-4025-A1B0-255A159D1B12}" presName="sibTrans" presStyleLbl="sibTrans1D1" presStyleIdx="3" presStyleCnt="8"/>
      <dgm:spPr/>
      <dgm:t>
        <a:bodyPr/>
        <a:lstStyle/>
        <a:p>
          <a:endParaRPr lang="fr-FR"/>
        </a:p>
      </dgm:t>
    </dgm:pt>
    <dgm:pt modelId="{734BA0ED-B4DF-4561-BBFA-4A1B880B0F64}" type="pres">
      <dgm:prSet presAssocID="{A2DEBB33-67E8-473E-91CC-777791B5F0E3}" presName="node" presStyleLbl="node1" presStyleIdx="4" presStyleCnt="8" custScaleX="164358" custScaleY="1439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87A43C-424F-4A58-9AC0-3CA4044BA14E}" type="pres">
      <dgm:prSet presAssocID="{A2DEBB33-67E8-473E-91CC-777791B5F0E3}" presName="spNode" presStyleCnt="0"/>
      <dgm:spPr/>
    </dgm:pt>
    <dgm:pt modelId="{F582B323-475E-4DF7-889D-9D13E95DB984}" type="pres">
      <dgm:prSet presAssocID="{481C8A3E-19A8-4A77-AF42-AE215D76E0AA}" presName="sibTrans" presStyleLbl="sibTrans1D1" presStyleIdx="4" presStyleCnt="8"/>
      <dgm:spPr/>
      <dgm:t>
        <a:bodyPr/>
        <a:lstStyle/>
        <a:p>
          <a:endParaRPr lang="fr-FR"/>
        </a:p>
      </dgm:t>
    </dgm:pt>
    <dgm:pt modelId="{D67AE8D3-8D57-4348-816A-8FDC4BEDF380}" type="pres">
      <dgm:prSet presAssocID="{801E6347-7D30-4E21-A065-7BD9E4764FA8}" presName="node" presStyleLbl="node1" presStyleIdx="5" presStyleCnt="8" custScaleX="199975" custScaleY="129738" custRadScaleRad="98443" custRadScaleInc="41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25FC74-F88C-4907-85FE-FF341F78BC6D}" type="pres">
      <dgm:prSet presAssocID="{801E6347-7D30-4E21-A065-7BD9E4764FA8}" presName="spNode" presStyleCnt="0"/>
      <dgm:spPr/>
    </dgm:pt>
    <dgm:pt modelId="{B83DD2DA-5D8A-49D5-8CAA-65E6D69DF485}" type="pres">
      <dgm:prSet presAssocID="{F8EC7B5E-0942-4322-BD50-C8EF8A0ECC67}" presName="sibTrans" presStyleLbl="sibTrans1D1" presStyleIdx="5" presStyleCnt="8"/>
      <dgm:spPr/>
      <dgm:t>
        <a:bodyPr/>
        <a:lstStyle/>
        <a:p>
          <a:endParaRPr lang="fr-FR"/>
        </a:p>
      </dgm:t>
    </dgm:pt>
    <dgm:pt modelId="{F48DCAA6-F09D-442E-BB4D-FD22607F7539}" type="pres">
      <dgm:prSet presAssocID="{B7F5D216-0718-4D8C-8690-12A5020EBBF5}" presName="node" presStyleLbl="node1" presStyleIdx="6" presStyleCnt="8" custScaleX="307669" custScaleY="122248" custRadScaleRad="101691" custRadScaleInc="18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85C1BE-563D-431B-9F7D-7034C5882836}" type="pres">
      <dgm:prSet presAssocID="{B7F5D216-0718-4D8C-8690-12A5020EBBF5}" presName="spNode" presStyleCnt="0"/>
      <dgm:spPr/>
    </dgm:pt>
    <dgm:pt modelId="{786070F5-AD65-4109-BFA4-E723E04976DA}" type="pres">
      <dgm:prSet presAssocID="{15CCA864-3328-40DB-81CD-65C619E41615}" presName="sibTrans" presStyleLbl="sibTrans1D1" presStyleIdx="6" presStyleCnt="8"/>
      <dgm:spPr/>
      <dgm:t>
        <a:bodyPr/>
        <a:lstStyle/>
        <a:p>
          <a:endParaRPr lang="fr-FR"/>
        </a:p>
      </dgm:t>
    </dgm:pt>
    <dgm:pt modelId="{F3C99063-E6CA-4BEC-8859-B56EBB2F33B8}" type="pres">
      <dgm:prSet presAssocID="{E5B6FFDF-6955-43C5-9F39-9274BD06A2B2}" presName="node" presStyleLbl="node1" presStyleIdx="7" presStyleCnt="8" custScaleX="154695" custScaleY="89335" custRadScaleRad="97674" custRadScaleInc="4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D6A66-4016-4F43-9570-AE84DE80B3F0}" type="pres">
      <dgm:prSet presAssocID="{E5B6FFDF-6955-43C5-9F39-9274BD06A2B2}" presName="spNode" presStyleCnt="0"/>
      <dgm:spPr/>
    </dgm:pt>
    <dgm:pt modelId="{F0FD8BA4-838B-49A0-9E09-171970C4C227}" type="pres">
      <dgm:prSet presAssocID="{7305C994-66BC-41DD-B965-89504A4FA425}" presName="sibTrans" presStyleLbl="sibTrans1D1" presStyleIdx="7" presStyleCnt="8"/>
      <dgm:spPr/>
      <dgm:t>
        <a:bodyPr/>
        <a:lstStyle/>
        <a:p>
          <a:endParaRPr lang="fr-FR"/>
        </a:p>
      </dgm:t>
    </dgm:pt>
  </dgm:ptLst>
  <dgm:cxnLst>
    <dgm:cxn modelId="{1B8E42D3-818C-4A5E-8353-FB42E5C07F1F}" srcId="{6D183028-CC02-4EF0-8194-4FD456DE7659}" destId="{AF90A236-4317-4F92-BF75-76C608EF7484}" srcOrd="1" destOrd="0" parTransId="{FDBD0F13-1877-4D5A-BE29-E94EA6121160}" sibTransId="{81A17385-BDC4-4296-AABD-0B2232AE3752}"/>
    <dgm:cxn modelId="{0D27850F-FB48-4904-BE1B-9E293F212580}" type="presOf" srcId="{B7F5D216-0718-4D8C-8690-12A5020EBBF5}" destId="{F48DCAA6-F09D-442E-BB4D-FD22607F7539}" srcOrd="0" destOrd="0" presId="urn:microsoft.com/office/officeart/2005/8/layout/cycle6"/>
    <dgm:cxn modelId="{6755591F-27FD-4F8C-A20F-15F3F13B02DE}" type="presOf" srcId="{7305C994-66BC-41DD-B965-89504A4FA425}" destId="{F0FD8BA4-838B-49A0-9E09-171970C4C227}" srcOrd="0" destOrd="0" presId="urn:microsoft.com/office/officeart/2005/8/layout/cycle6"/>
    <dgm:cxn modelId="{EB5F11C7-5E06-4F85-B452-56DB3E01465C}" type="presOf" srcId="{FD53AE39-3329-42D0-99EF-D2ABBF11A1A4}" destId="{2CD0ABE9-F58D-4D91-95DE-AD9A410A07EA}" srcOrd="0" destOrd="0" presId="urn:microsoft.com/office/officeart/2005/8/layout/cycle6"/>
    <dgm:cxn modelId="{162AE7FA-6D63-4A2D-B4DF-58E98A1574CB}" type="presOf" srcId="{AF90A236-4317-4F92-BF75-76C608EF7484}" destId="{738F3515-8257-4441-B70D-9229FEC3DDC8}" srcOrd="0" destOrd="0" presId="urn:microsoft.com/office/officeart/2005/8/layout/cycle6"/>
    <dgm:cxn modelId="{EDB6754B-91D0-4D9C-9DDE-52A0DCCEB19D}" type="presOf" srcId="{A2DEBB33-67E8-473E-91CC-777791B5F0E3}" destId="{734BA0ED-B4DF-4561-BBFA-4A1B880B0F64}" srcOrd="0" destOrd="0" presId="urn:microsoft.com/office/officeart/2005/8/layout/cycle6"/>
    <dgm:cxn modelId="{DFA62B04-73A8-4D9D-A14C-0A72ED094DDE}" srcId="{6D183028-CC02-4EF0-8194-4FD456DE7659}" destId="{7E75A783-AC97-46B1-8EAB-CAB49B7C24C0}" srcOrd="0" destOrd="0" parTransId="{DA42FCE9-5AFE-4BD8-A87E-9A848D377BDF}" sibTransId="{61627805-17E0-4B89-A7FA-656821794C07}"/>
    <dgm:cxn modelId="{061D4212-DFF8-4452-8C48-B3244AF466AB}" type="presOf" srcId="{481C8A3E-19A8-4A77-AF42-AE215D76E0AA}" destId="{F582B323-475E-4DF7-889D-9D13E95DB984}" srcOrd="0" destOrd="0" presId="urn:microsoft.com/office/officeart/2005/8/layout/cycle6"/>
    <dgm:cxn modelId="{44EF56C0-5462-4710-95E0-8DB7B4418DEA}" type="presOf" srcId="{61627805-17E0-4B89-A7FA-656821794C07}" destId="{DA0D8277-BD67-4B8F-A3A9-996FF60C9192}" srcOrd="0" destOrd="0" presId="urn:microsoft.com/office/officeart/2005/8/layout/cycle6"/>
    <dgm:cxn modelId="{3EAEA2ED-FCAE-4ECA-B00C-3B0883007DCE}" type="presOf" srcId="{15CCA864-3328-40DB-81CD-65C619E41615}" destId="{786070F5-AD65-4109-BFA4-E723E04976DA}" srcOrd="0" destOrd="0" presId="urn:microsoft.com/office/officeart/2005/8/layout/cycle6"/>
    <dgm:cxn modelId="{9981CD3E-7FF2-445D-81D5-127E0B8324E2}" type="presOf" srcId="{801E6347-7D30-4E21-A065-7BD9E4764FA8}" destId="{D67AE8D3-8D57-4348-816A-8FDC4BEDF380}" srcOrd="0" destOrd="0" presId="urn:microsoft.com/office/officeart/2005/8/layout/cycle6"/>
    <dgm:cxn modelId="{EC7EC3A0-202A-4228-B51D-DEE8048B15CF}" type="presOf" srcId="{6D183028-CC02-4EF0-8194-4FD456DE7659}" destId="{D621F937-C5B9-4F87-BF63-8973DD9D7588}" srcOrd="0" destOrd="0" presId="urn:microsoft.com/office/officeart/2005/8/layout/cycle6"/>
    <dgm:cxn modelId="{D7CD3B6B-8C4D-4617-B386-CCAE6712ABF3}" srcId="{6D183028-CC02-4EF0-8194-4FD456DE7659}" destId="{B7F5D216-0718-4D8C-8690-12A5020EBBF5}" srcOrd="6" destOrd="0" parTransId="{BE31C4D8-D5CA-41CC-B02A-1FF893140016}" sibTransId="{15CCA864-3328-40DB-81CD-65C619E41615}"/>
    <dgm:cxn modelId="{F86B4221-73AA-4030-9D0F-F84999C30AA5}" type="presOf" srcId="{C3309AE9-1E24-4489-B229-BCF7F3BDCD8A}" destId="{23D6A2EA-AA9B-4D80-B9DD-FFA522EC1AA9}" srcOrd="0" destOrd="0" presId="urn:microsoft.com/office/officeart/2005/8/layout/cycle6"/>
    <dgm:cxn modelId="{B64EEA3E-C50C-4CE7-BEB7-C7E8233FC8D4}" type="presOf" srcId="{E5B6FFDF-6955-43C5-9F39-9274BD06A2B2}" destId="{F3C99063-E6CA-4BEC-8859-B56EBB2F33B8}" srcOrd="0" destOrd="0" presId="urn:microsoft.com/office/officeart/2005/8/layout/cycle6"/>
    <dgm:cxn modelId="{4C7BB5C2-88D0-4D71-BDD8-25B19B0C7B0D}" srcId="{6D183028-CC02-4EF0-8194-4FD456DE7659}" destId="{801E6347-7D30-4E21-A065-7BD9E4764FA8}" srcOrd="5" destOrd="0" parTransId="{045EC6CB-E045-4FF2-9802-9AA4E8FF01E5}" sibTransId="{F8EC7B5E-0942-4322-BD50-C8EF8A0ECC67}"/>
    <dgm:cxn modelId="{30F662C0-5BDA-44CE-8E7E-D592FD3A1204}" type="presOf" srcId="{F8EC7B5E-0942-4322-BD50-C8EF8A0ECC67}" destId="{B83DD2DA-5D8A-49D5-8CAA-65E6D69DF485}" srcOrd="0" destOrd="0" presId="urn:microsoft.com/office/officeart/2005/8/layout/cycle6"/>
    <dgm:cxn modelId="{AADEC361-B8A7-44B3-8AFA-289FFBF6F635}" srcId="{6D183028-CC02-4EF0-8194-4FD456DE7659}" destId="{BE536E41-0A8E-4441-9440-57219F745737}" srcOrd="2" destOrd="0" parTransId="{EFF09539-4552-4362-996A-D1C2B2DBC745}" sibTransId="{FD53AE39-3329-42D0-99EF-D2ABBF11A1A4}"/>
    <dgm:cxn modelId="{25F43F4B-F6F7-4BD3-8D5A-85EC131B077E}" type="presOf" srcId="{BE536E41-0A8E-4441-9440-57219F745737}" destId="{34D37506-2F3D-4613-85F6-1FC9AB81B5CE}" srcOrd="0" destOrd="0" presId="urn:microsoft.com/office/officeart/2005/8/layout/cycle6"/>
    <dgm:cxn modelId="{D3926976-2331-4C6B-A897-3F37F436C503}" type="presOf" srcId="{81A17385-BDC4-4296-AABD-0B2232AE3752}" destId="{7C142DF2-6B23-4A2B-AC8F-322FED9FA6C7}" srcOrd="0" destOrd="0" presId="urn:microsoft.com/office/officeart/2005/8/layout/cycle6"/>
    <dgm:cxn modelId="{EE359FCA-A70F-435A-A312-34CFA9074D02}" type="presOf" srcId="{12AC8638-7BD5-4025-A1B0-255A159D1B12}" destId="{7BE29B84-B01B-4C42-8CD8-59B3E363DFBA}" srcOrd="0" destOrd="0" presId="urn:microsoft.com/office/officeart/2005/8/layout/cycle6"/>
    <dgm:cxn modelId="{B889881B-7BF0-4F24-BCCE-5DBC9B7A1C73}" srcId="{6D183028-CC02-4EF0-8194-4FD456DE7659}" destId="{A2DEBB33-67E8-473E-91CC-777791B5F0E3}" srcOrd="4" destOrd="0" parTransId="{68736DA8-A4A6-4E3F-9358-63DF6B1699EF}" sibTransId="{481C8A3E-19A8-4A77-AF42-AE215D76E0AA}"/>
    <dgm:cxn modelId="{B0AEE04C-3BB1-4F90-9F28-48C31BB41E74}" srcId="{6D183028-CC02-4EF0-8194-4FD456DE7659}" destId="{E5B6FFDF-6955-43C5-9F39-9274BD06A2B2}" srcOrd="7" destOrd="0" parTransId="{FCEB7E1D-ABE6-47BF-8000-A1D40D1047EC}" sibTransId="{7305C994-66BC-41DD-B965-89504A4FA425}"/>
    <dgm:cxn modelId="{3950B209-6F6C-414B-AE20-AEB864CCAECB}" srcId="{6D183028-CC02-4EF0-8194-4FD456DE7659}" destId="{C3309AE9-1E24-4489-B229-BCF7F3BDCD8A}" srcOrd="3" destOrd="0" parTransId="{D8C9F7D4-9AEC-467A-949A-ACBC4C139B71}" sibTransId="{12AC8638-7BD5-4025-A1B0-255A159D1B12}"/>
    <dgm:cxn modelId="{6FF9B16B-9046-4D7A-A36E-0788BD56A81E}" type="presOf" srcId="{7E75A783-AC97-46B1-8EAB-CAB49B7C24C0}" destId="{CA64D5A1-300D-4853-9A77-9873D7A0C113}" srcOrd="0" destOrd="0" presId="urn:microsoft.com/office/officeart/2005/8/layout/cycle6"/>
    <dgm:cxn modelId="{150EFB24-D098-4927-A4A1-00045747CCB8}" type="presParOf" srcId="{D621F937-C5B9-4F87-BF63-8973DD9D7588}" destId="{CA64D5A1-300D-4853-9A77-9873D7A0C113}" srcOrd="0" destOrd="0" presId="urn:microsoft.com/office/officeart/2005/8/layout/cycle6"/>
    <dgm:cxn modelId="{8E4A1CEB-B119-4587-8E5A-878C2D1DC11A}" type="presParOf" srcId="{D621F937-C5B9-4F87-BF63-8973DD9D7588}" destId="{DA552BB8-1413-4455-B2BB-F7396917EC49}" srcOrd="1" destOrd="0" presId="urn:microsoft.com/office/officeart/2005/8/layout/cycle6"/>
    <dgm:cxn modelId="{535B288F-F8E8-4F73-B4DB-73988AF7EEA4}" type="presParOf" srcId="{D621F937-C5B9-4F87-BF63-8973DD9D7588}" destId="{DA0D8277-BD67-4B8F-A3A9-996FF60C9192}" srcOrd="2" destOrd="0" presId="urn:microsoft.com/office/officeart/2005/8/layout/cycle6"/>
    <dgm:cxn modelId="{6778EC16-A442-4CB3-A485-C60DB0C9BA0B}" type="presParOf" srcId="{D621F937-C5B9-4F87-BF63-8973DD9D7588}" destId="{738F3515-8257-4441-B70D-9229FEC3DDC8}" srcOrd="3" destOrd="0" presId="urn:microsoft.com/office/officeart/2005/8/layout/cycle6"/>
    <dgm:cxn modelId="{504E54EC-E37F-4AF0-A93A-899D9F924706}" type="presParOf" srcId="{D621F937-C5B9-4F87-BF63-8973DD9D7588}" destId="{0121B6D4-702C-4E1B-A21F-F7BAF3E7EA32}" srcOrd="4" destOrd="0" presId="urn:microsoft.com/office/officeart/2005/8/layout/cycle6"/>
    <dgm:cxn modelId="{62BD3241-5D63-440E-9B74-D6EE36B3DCD7}" type="presParOf" srcId="{D621F937-C5B9-4F87-BF63-8973DD9D7588}" destId="{7C142DF2-6B23-4A2B-AC8F-322FED9FA6C7}" srcOrd="5" destOrd="0" presId="urn:microsoft.com/office/officeart/2005/8/layout/cycle6"/>
    <dgm:cxn modelId="{A8BA7821-228B-4CAE-BCE9-23AE3987C31D}" type="presParOf" srcId="{D621F937-C5B9-4F87-BF63-8973DD9D7588}" destId="{34D37506-2F3D-4613-85F6-1FC9AB81B5CE}" srcOrd="6" destOrd="0" presId="urn:microsoft.com/office/officeart/2005/8/layout/cycle6"/>
    <dgm:cxn modelId="{BFDA5094-4137-406D-9A34-F0544A12D9AF}" type="presParOf" srcId="{D621F937-C5B9-4F87-BF63-8973DD9D7588}" destId="{EE1A574C-83D1-470A-8EFF-79E5B1FCF8F0}" srcOrd="7" destOrd="0" presId="urn:microsoft.com/office/officeart/2005/8/layout/cycle6"/>
    <dgm:cxn modelId="{5C91FDAD-CFF7-4F12-A9D1-4DE5D6F029C0}" type="presParOf" srcId="{D621F937-C5B9-4F87-BF63-8973DD9D7588}" destId="{2CD0ABE9-F58D-4D91-95DE-AD9A410A07EA}" srcOrd="8" destOrd="0" presId="urn:microsoft.com/office/officeart/2005/8/layout/cycle6"/>
    <dgm:cxn modelId="{2F4FE437-987F-40C1-B331-3967DF386562}" type="presParOf" srcId="{D621F937-C5B9-4F87-BF63-8973DD9D7588}" destId="{23D6A2EA-AA9B-4D80-B9DD-FFA522EC1AA9}" srcOrd="9" destOrd="0" presId="urn:microsoft.com/office/officeart/2005/8/layout/cycle6"/>
    <dgm:cxn modelId="{D65A206F-A858-4827-917E-80A72C3B4F3A}" type="presParOf" srcId="{D621F937-C5B9-4F87-BF63-8973DD9D7588}" destId="{B8951869-37A8-4D72-88CF-A274F277C4C1}" srcOrd="10" destOrd="0" presId="urn:microsoft.com/office/officeart/2005/8/layout/cycle6"/>
    <dgm:cxn modelId="{0DA92D0A-26A0-4F65-8E6B-7FA949C9BC81}" type="presParOf" srcId="{D621F937-C5B9-4F87-BF63-8973DD9D7588}" destId="{7BE29B84-B01B-4C42-8CD8-59B3E363DFBA}" srcOrd="11" destOrd="0" presId="urn:microsoft.com/office/officeart/2005/8/layout/cycle6"/>
    <dgm:cxn modelId="{2D79C959-A861-4497-8C7E-6CED601ABCC4}" type="presParOf" srcId="{D621F937-C5B9-4F87-BF63-8973DD9D7588}" destId="{734BA0ED-B4DF-4561-BBFA-4A1B880B0F64}" srcOrd="12" destOrd="0" presId="urn:microsoft.com/office/officeart/2005/8/layout/cycle6"/>
    <dgm:cxn modelId="{38C6C30C-585E-4C51-A1C8-4FAE21BE6A06}" type="presParOf" srcId="{D621F937-C5B9-4F87-BF63-8973DD9D7588}" destId="{1B87A43C-424F-4A58-9AC0-3CA4044BA14E}" srcOrd="13" destOrd="0" presId="urn:microsoft.com/office/officeart/2005/8/layout/cycle6"/>
    <dgm:cxn modelId="{76048AB8-A08E-495B-9BA8-186D799F0467}" type="presParOf" srcId="{D621F937-C5B9-4F87-BF63-8973DD9D7588}" destId="{F582B323-475E-4DF7-889D-9D13E95DB984}" srcOrd="14" destOrd="0" presId="urn:microsoft.com/office/officeart/2005/8/layout/cycle6"/>
    <dgm:cxn modelId="{29D344DB-DA8C-4698-AC3D-7A9D16F5E749}" type="presParOf" srcId="{D621F937-C5B9-4F87-BF63-8973DD9D7588}" destId="{D67AE8D3-8D57-4348-816A-8FDC4BEDF380}" srcOrd="15" destOrd="0" presId="urn:microsoft.com/office/officeart/2005/8/layout/cycle6"/>
    <dgm:cxn modelId="{0A5C3545-3BE4-4600-8192-B7D8F5329960}" type="presParOf" srcId="{D621F937-C5B9-4F87-BF63-8973DD9D7588}" destId="{8D25FC74-F88C-4907-85FE-FF341F78BC6D}" srcOrd="16" destOrd="0" presId="urn:microsoft.com/office/officeart/2005/8/layout/cycle6"/>
    <dgm:cxn modelId="{F19B5AD7-431A-4DC9-B9A5-AA1A10662728}" type="presParOf" srcId="{D621F937-C5B9-4F87-BF63-8973DD9D7588}" destId="{B83DD2DA-5D8A-49D5-8CAA-65E6D69DF485}" srcOrd="17" destOrd="0" presId="urn:microsoft.com/office/officeart/2005/8/layout/cycle6"/>
    <dgm:cxn modelId="{2CCD37A8-63A5-4506-A11B-49BA55005586}" type="presParOf" srcId="{D621F937-C5B9-4F87-BF63-8973DD9D7588}" destId="{F48DCAA6-F09D-442E-BB4D-FD22607F7539}" srcOrd="18" destOrd="0" presId="urn:microsoft.com/office/officeart/2005/8/layout/cycle6"/>
    <dgm:cxn modelId="{9DF2ADDF-5528-4831-BB4A-47F0F99DE11C}" type="presParOf" srcId="{D621F937-C5B9-4F87-BF63-8973DD9D7588}" destId="{4085C1BE-563D-431B-9F7D-7034C5882836}" srcOrd="19" destOrd="0" presId="urn:microsoft.com/office/officeart/2005/8/layout/cycle6"/>
    <dgm:cxn modelId="{F8F8C5D0-597D-435B-B99D-E68D8A39CAD8}" type="presParOf" srcId="{D621F937-C5B9-4F87-BF63-8973DD9D7588}" destId="{786070F5-AD65-4109-BFA4-E723E04976DA}" srcOrd="20" destOrd="0" presId="urn:microsoft.com/office/officeart/2005/8/layout/cycle6"/>
    <dgm:cxn modelId="{A96CDA01-797F-4562-96E9-C8A314794979}" type="presParOf" srcId="{D621F937-C5B9-4F87-BF63-8973DD9D7588}" destId="{F3C99063-E6CA-4BEC-8859-B56EBB2F33B8}" srcOrd="21" destOrd="0" presId="urn:microsoft.com/office/officeart/2005/8/layout/cycle6"/>
    <dgm:cxn modelId="{FCBC2B37-7AFB-4778-8560-565DD14BCC6F}" type="presParOf" srcId="{D621F937-C5B9-4F87-BF63-8973DD9D7588}" destId="{F54D6A66-4016-4F43-9570-AE84DE80B3F0}" srcOrd="22" destOrd="0" presId="urn:microsoft.com/office/officeart/2005/8/layout/cycle6"/>
    <dgm:cxn modelId="{B5904286-25F5-447D-BD4F-B25583CADA47}" type="presParOf" srcId="{D621F937-C5B9-4F87-BF63-8973DD9D7588}" destId="{F0FD8BA4-838B-49A0-9E09-171970C4C227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EEADA-E1C4-46C2-8527-B5C1066FB7B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89A6C2-B1E2-4B32-9294-A01E2075C618}">
      <dgm:prSet phldrT="[Texte]"/>
      <dgm:spPr/>
      <dgm:t>
        <a:bodyPr/>
        <a:lstStyle/>
        <a:p>
          <a:r>
            <a:rPr lang="en-US" dirty="0" smtClean="0"/>
            <a:t>VADE MECUM </a:t>
          </a:r>
        </a:p>
        <a:p>
          <a:r>
            <a:rPr lang="en-US" dirty="0" smtClean="0"/>
            <a:t>OF CUSTOMS BUREAU CHIEF AND OF THE CHIEF OF SECTOR </a:t>
          </a:r>
          <a:endParaRPr lang="fr-FR" dirty="0"/>
        </a:p>
      </dgm:t>
    </dgm:pt>
    <dgm:pt modelId="{BDAE61A4-8B40-425C-A301-AD1DD3CC24D8}" type="parTrans" cxnId="{87390277-72AF-43BE-B6D0-15640005AE87}">
      <dgm:prSet/>
      <dgm:spPr/>
      <dgm:t>
        <a:bodyPr/>
        <a:lstStyle/>
        <a:p>
          <a:endParaRPr lang="fr-FR"/>
        </a:p>
      </dgm:t>
    </dgm:pt>
    <dgm:pt modelId="{C0A9F08A-BA6A-4E7D-B81D-E180DC103103}" type="sibTrans" cxnId="{87390277-72AF-43BE-B6D0-15640005AE87}">
      <dgm:prSet/>
      <dgm:spPr/>
      <dgm:t>
        <a:bodyPr/>
        <a:lstStyle/>
        <a:p>
          <a:endParaRPr lang="fr-FR"/>
        </a:p>
      </dgm:t>
    </dgm:pt>
    <dgm:pt modelId="{21348DEC-2AB2-4ADE-AAF1-7238A5DD0F6D}">
      <dgm:prSet phldrT="[Texte]"/>
      <dgm:spPr/>
      <dgm:t>
        <a:bodyPr/>
        <a:lstStyle/>
        <a:p>
          <a:r>
            <a:rPr lang="en-US" dirty="0" smtClean="0"/>
            <a:t>VADE MECUM </a:t>
          </a:r>
        </a:p>
        <a:p>
          <a:r>
            <a:rPr lang="en-US" dirty="0" smtClean="0"/>
            <a:t>OF THE CUSTOMS AGENT, TRANSIT AGENT, TRANSPORT AGENT , AGENTS OF THE  MARITIME PROFESSIONS AND PARAMARITIMES </a:t>
          </a:r>
          <a:endParaRPr lang="fr-FR" dirty="0"/>
        </a:p>
      </dgm:t>
    </dgm:pt>
    <dgm:pt modelId="{3A20190C-3E44-489A-8931-8B1B57DBBAC4}" type="parTrans" cxnId="{B7FFA416-21E3-4F5F-9241-6046B118AF44}">
      <dgm:prSet/>
      <dgm:spPr/>
      <dgm:t>
        <a:bodyPr/>
        <a:lstStyle/>
        <a:p>
          <a:endParaRPr lang="fr-FR"/>
        </a:p>
      </dgm:t>
    </dgm:pt>
    <dgm:pt modelId="{BE0EFDFA-9845-4162-A4E9-EC803ABF6581}" type="sibTrans" cxnId="{B7FFA416-21E3-4F5F-9241-6046B118AF44}">
      <dgm:prSet/>
      <dgm:spPr/>
      <dgm:t>
        <a:bodyPr/>
        <a:lstStyle/>
        <a:p>
          <a:endParaRPr lang="fr-FR"/>
        </a:p>
      </dgm:t>
    </dgm:pt>
    <dgm:pt modelId="{ED94A318-4DAA-4BB6-A8CA-56038572FBD9}">
      <dgm:prSet/>
      <dgm:spPr/>
      <dgm:t>
        <a:bodyPr/>
        <a:lstStyle/>
        <a:p>
          <a:endParaRPr lang="en-US" dirty="0" smtClean="0"/>
        </a:p>
        <a:p>
          <a:r>
            <a:rPr lang="en-US" dirty="0" smtClean="0"/>
            <a:t>INPERSPECTIVE</a:t>
          </a:r>
        </a:p>
        <a:p>
          <a:endParaRPr lang="en-US" dirty="0" smtClean="0"/>
        </a:p>
        <a:p>
          <a:r>
            <a:rPr lang="en-US" dirty="0" smtClean="0"/>
            <a:t>VADE MECUM </a:t>
          </a:r>
        </a:p>
        <a:p>
          <a:r>
            <a:rPr lang="en-US" dirty="0" smtClean="0"/>
            <a:t>OF THE USER OF CUSTOMS SERVICES</a:t>
          </a:r>
          <a:endParaRPr lang="fr-CM" dirty="0" smtClean="0"/>
        </a:p>
      </dgm:t>
    </dgm:pt>
    <dgm:pt modelId="{8DE9048C-FCC3-4667-A27C-8616D962601C}" type="parTrans" cxnId="{C812161F-A1C4-4958-AF46-DF619FD6D2F0}">
      <dgm:prSet/>
      <dgm:spPr/>
      <dgm:t>
        <a:bodyPr/>
        <a:lstStyle/>
        <a:p>
          <a:endParaRPr lang="fr-CM"/>
        </a:p>
      </dgm:t>
    </dgm:pt>
    <dgm:pt modelId="{CF012356-0ED3-4A4D-88B8-E0EC196F9146}" type="sibTrans" cxnId="{C812161F-A1C4-4958-AF46-DF619FD6D2F0}">
      <dgm:prSet/>
      <dgm:spPr/>
      <dgm:t>
        <a:bodyPr/>
        <a:lstStyle/>
        <a:p>
          <a:endParaRPr lang="fr-CM"/>
        </a:p>
      </dgm:t>
    </dgm:pt>
    <dgm:pt modelId="{E5FBCBFF-FCA6-4260-A1F9-9078AC112523}" type="pres">
      <dgm:prSet presAssocID="{ED6EEADA-E1C4-46C2-8527-B5C1066FB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3599E3-77DB-4291-B6A1-65675111C759}" type="pres">
      <dgm:prSet presAssocID="{2889A6C2-B1E2-4B32-9294-A01E2075C6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E9C00-5F8E-4632-8233-2837B2E878A4}" type="pres">
      <dgm:prSet presAssocID="{C0A9F08A-BA6A-4E7D-B81D-E180DC103103}" presName="sibTrans" presStyleCnt="0"/>
      <dgm:spPr/>
    </dgm:pt>
    <dgm:pt modelId="{9E65F65B-4FEF-4DE4-80AE-C6BD3A8DBD8C}" type="pres">
      <dgm:prSet presAssocID="{21348DEC-2AB2-4ADE-AAF1-7238A5DD0F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C11AA-0B13-4048-B1C5-5C33EE1C3701}" type="pres">
      <dgm:prSet presAssocID="{BE0EFDFA-9845-4162-A4E9-EC803ABF6581}" presName="sibTrans" presStyleCnt="0"/>
      <dgm:spPr/>
    </dgm:pt>
    <dgm:pt modelId="{02CCF722-FAE3-45BC-978A-3230CAB3234E}" type="pres">
      <dgm:prSet presAssocID="{ED94A318-4DAA-4BB6-A8CA-56038572FB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M"/>
        </a:p>
      </dgm:t>
    </dgm:pt>
  </dgm:ptLst>
  <dgm:cxnLst>
    <dgm:cxn modelId="{5405FF61-24F1-4C1A-ACC9-16AECC1713B5}" type="presOf" srcId="{ED6EEADA-E1C4-46C2-8527-B5C1066FB7B4}" destId="{E5FBCBFF-FCA6-4260-A1F9-9078AC112523}" srcOrd="0" destOrd="0" presId="urn:microsoft.com/office/officeart/2005/8/layout/hList6"/>
    <dgm:cxn modelId="{B81FB545-2758-425F-A593-7341A0D91DEF}" type="presOf" srcId="{ED94A318-4DAA-4BB6-A8CA-56038572FBD9}" destId="{02CCF722-FAE3-45BC-978A-3230CAB3234E}" srcOrd="0" destOrd="0" presId="urn:microsoft.com/office/officeart/2005/8/layout/hList6"/>
    <dgm:cxn modelId="{873EDFDA-8B8F-4AFF-A29F-17B64C638897}" type="presOf" srcId="{21348DEC-2AB2-4ADE-AAF1-7238A5DD0F6D}" destId="{9E65F65B-4FEF-4DE4-80AE-C6BD3A8DBD8C}" srcOrd="0" destOrd="0" presId="urn:microsoft.com/office/officeart/2005/8/layout/hList6"/>
    <dgm:cxn modelId="{C812161F-A1C4-4958-AF46-DF619FD6D2F0}" srcId="{ED6EEADA-E1C4-46C2-8527-B5C1066FB7B4}" destId="{ED94A318-4DAA-4BB6-A8CA-56038572FBD9}" srcOrd="2" destOrd="0" parTransId="{8DE9048C-FCC3-4667-A27C-8616D962601C}" sibTransId="{CF012356-0ED3-4A4D-88B8-E0EC196F9146}"/>
    <dgm:cxn modelId="{87390277-72AF-43BE-B6D0-15640005AE87}" srcId="{ED6EEADA-E1C4-46C2-8527-B5C1066FB7B4}" destId="{2889A6C2-B1E2-4B32-9294-A01E2075C618}" srcOrd="0" destOrd="0" parTransId="{BDAE61A4-8B40-425C-A301-AD1DD3CC24D8}" sibTransId="{C0A9F08A-BA6A-4E7D-B81D-E180DC103103}"/>
    <dgm:cxn modelId="{B7FFA416-21E3-4F5F-9241-6046B118AF44}" srcId="{ED6EEADA-E1C4-46C2-8527-B5C1066FB7B4}" destId="{21348DEC-2AB2-4ADE-AAF1-7238A5DD0F6D}" srcOrd="1" destOrd="0" parTransId="{3A20190C-3E44-489A-8931-8B1B57DBBAC4}" sibTransId="{BE0EFDFA-9845-4162-A4E9-EC803ABF6581}"/>
    <dgm:cxn modelId="{6F12EEA0-A26A-453C-BAA3-25F2C536734B}" type="presOf" srcId="{2889A6C2-B1E2-4B32-9294-A01E2075C618}" destId="{073599E3-77DB-4291-B6A1-65675111C759}" srcOrd="0" destOrd="0" presId="urn:microsoft.com/office/officeart/2005/8/layout/hList6"/>
    <dgm:cxn modelId="{BA522F96-4840-48CB-97FC-D6ABF3FD6E4D}" type="presParOf" srcId="{E5FBCBFF-FCA6-4260-A1F9-9078AC112523}" destId="{073599E3-77DB-4291-B6A1-65675111C759}" srcOrd="0" destOrd="0" presId="urn:microsoft.com/office/officeart/2005/8/layout/hList6"/>
    <dgm:cxn modelId="{E6885F1D-CCC8-49E4-96D6-0B47AE1410B8}" type="presParOf" srcId="{E5FBCBFF-FCA6-4260-A1F9-9078AC112523}" destId="{A1DE9C00-5F8E-4632-8233-2837B2E878A4}" srcOrd="1" destOrd="0" presId="urn:microsoft.com/office/officeart/2005/8/layout/hList6"/>
    <dgm:cxn modelId="{D3E13111-4AC1-4C7C-AFFD-0B39AC1AEDF1}" type="presParOf" srcId="{E5FBCBFF-FCA6-4260-A1F9-9078AC112523}" destId="{9E65F65B-4FEF-4DE4-80AE-C6BD3A8DBD8C}" srcOrd="2" destOrd="0" presId="urn:microsoft.com/office/officeart/2005/8/layout/hList6"/>
    <dgm:cxn modelId="{A6BBA3DE-51B3-479A-85A0-17AD65845690}" type="presParOf" srcId="{E5FBCBFF-FCA6-4260-A1F9-9078AC112523}" destId="{070C11AA-0B13-4048-B1C5-5C33EE1C3701}" srcOrd="3" destOrd="0" presId="urn:microsoft.com/office/officeart/2005/8/layout/hList6"/>
    <dgm:cxn modelId="{3E352B79-29CA-43B8-8A0A-6422AFF58ACA}" type="presParOf" srcId="{E5FBCBFF-FCA6-4260-A1F9-9078AC112523}" destId="{02CCF722-FAE3-45BC-978A-3230CAB3234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10DDF-E80F-4649-8179-CC8714A31AB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0B09E1-3FD5-4773-BB93-15FAC95EF83D}">
      <dgm:prSet phldrT="[Texte]" custT="1"/>
      <dgm:spPr/>
      <dgm:t>
        <a:bodyPr/>
        <a:lstStyle/>
        <a:p>
          <a:r>
            <a:rPr lang="fr-FR" sz="1200" b="1" dirty="0" smtClean="0"/>
            <a:t>CUSTOMS</a:t>
          </a:r>
          <a:endParaRPr lang="fr-FR" sz="1200" b="1" dirty="0"/>
        </a:p>
      </dgm:t>
    </dgm:pt>
    <dgm:pt modelId="{03B6381A-B19F-4612-8E52-CD49A61D5D12}" type="parTrans" cxnId="{5FBA94EA-BE36-4B92-90BF-535B5B1F0AD5}">
      <dgm:prSet/>
      <dgm:spPr/>
      <dgm:t>
        <a:bodyPr/>
        <a:lstStyle/>
        <a:p>
          <a:endParaRPr lang="fr-FR"/>
        </a:p>
      </dgm:t>
    </dgm:pt>
    <dgm:pt modelId="{0EE84521-B1B1-4104-9C29-C3C7C4F5CCAD}" type="sibTrans" cxnId="{5FBA94EA-BE36-4B92-90BF-535B5B1F0AD5}">
      <dgm:prSet/>
      <dgm:spPr/>
      <dgm:t>
        <a:bodyPr/>
        <a:lstStyle/>
        <a:p>
          <a:endParaRPr lang="fr-FR"/>
        </a:p>
      </dgm:t>
    </dgm:pt>
    <dgm:pt modelId="{74E43A2B-C396-46F8-A9D1-FC6B8B4B62CD}">
      <dgm:prSet phldrT="[Texte]" custT="1"/>
      <dgm:spPr/>
      <dgm:t>
        <a:bodyPr/>
        <a:lstStyle/>
        <a:p>
          <a:r>
            <a:rPr lang="fr-FR" sz="1200" b="1" dirty="0" smtClean="0"/>
            <a:t>TRANSIT</a:t>
          </a:r>
          <a:endParaRPr lang="fr-FR" sz="1200" b="1" dirty="0"/>
        </a:p>
      </dgm:t>
    </dgm:pt>
    <dgm:pt modelId="{EB29489A-A0BF-4D39-86E0-8E2317DC136E}" type="parTrans" cxnId="{A95345C2-04D3-4675-A300-9D2EC2F7E286}">
      <dgm:prSet/>
      <dgm:spPr/>
      <dgm:t>
        <a:bodyPr/>
        <a:lstStyle/>
        <a:p>
          <a:endParaRPr lang="fr-FR"/>
        </a:p>
      </dgm:t>
    </dgm:pt>
    <dgm:pt modelId="{03DFC042-313B-46AA-A9EB-5243AA622B24}" type="sibTrans" cxnId="{A95345C2-04D3-4675-A300-9D2EC2F7E286}">
      <dgm:prSet/>
      <dgm:spPr/>
      <dgm:t>
        <a:bodyPr/>
        <a:lstStyle/>
        <a:p>
          <a:endParaRPr lang="fr-FR"/>
        </a:p>
      </dgm:t>
    </dgm:pt>
    <dgm:pt modelId="{E0448F94-5516-4C96-86BF-B7E990FB85D2}">
      <dgm:prSet phldrT="[Texte]" custT="1"/>
      <dgm:spPr/>
      <dgm:t>
        <a:bodyPr/>
        <a:lstStyle/>
        <a:p>
          <a:r>
            <a:rPr lang="fr-FR" sz="1100" b="1" dirty="0" smtClean="0"/>
            <a:t>LOGISTICS</a:t>
          </a:r>
          <a:endParaRPr lang="fr-FR" sz="1100" b="1" dirty="0"/>
        </a:p>
      </dgm:t>
    </dgm:pt>
    <dgm:pt modelId="{A16C3937-A419-4ACA-9C85-91CD424FF71F}" type="parTrans" cxnId="{3C55E88D-7D77-4B8E-81D5-DA2150DE8096}">
      <dgm:prSet/>
      <dgm:spPr/>
      <dgm:t>
        <a:bodyPr/>
        <a:lstStyle/>
        <a:p>
          <a:endParaRPr lang="fr-FR"/>
        </a:p>
      </dgm:t>
    </dgm:pt>
    <dgm:pt modelId="{5067BB64-6683-4490-A718-2AD869D7EBC0}" type="sibTrans" cxnId="{3C55E88D-7D77-4B8E-81D5-DA2150DE8096}">
      <dgm:prSet/>
      <dgm:spPr/>
      <dgm:t>
        <a:bodyPr/>
        <a:lstStyle/>
        <a:p>
          <a:endParaRPr lang="fr-FR"/>
        </a:p>
      </dgm:t>
    </dgm:pt>
    <dgm:pt modelId="{42745B26-4D45-42F5-9ABC-CFECA7D727F6}">
      <dgm:prSet custT="1"/>
      <dgm:spPr/>
      <dgm:t>
        <a:bodyPr/>
        <a:lstStyle/>
        <a:p>
          <a:r>
            <a:rPr lang="fr-FR" sz="1100" b="1" dirty="0" smtClean="0"/>
            <a:t>TRANSPORTATION</a:t>
          </a:r>
          <a:endParaRPr lang="fr-FR" sz="1100" b="1" dirty="0"/>
        </a:p>
      </dgm:t>
    </dgm:pt>
    <dgm:pt modelId="{E607BE85-2ACC-4358-8F97-CD1DE2CD38AB}" type="parTrans" cxnId="{A6104485-DF3C-4A65-A5A4-29197B60B3B9}">
      <dgm:prSet/>
      <dgm:spPr/>
      <dgm:t>
        <a:bodyPr/>
        <a:lstStyle/>
        <a:p>
          <a:endParaRPr lang="fr-FR"/>
        </a:p>
      </dgm:t>
    </dgm:pt>
    <dgm:pt modelId="{4325C1B7-8671-4871-9A05-2677B9946EA8}" type="sibTrans" cxnId="{A6104485-DF3C-4A65-A5A4-29197B60B3B9}">
      <dgm:prSet/>
      <dgm:spPr/>
      <dgm:t>
        <a:bodyPr/>
        <a:lstStyle/>
        <a:p>
          <a:endParaRPr lang="fr-FR"/>
        </a:p>
      </dgm:t>
    </dgm:pt>
    <dgm:pt modelId="{CBB2BA17-5674-4257-8C5E-1BC9C74EAEF7}" type="pres">
      <dgm:prSet presAssocID="{64C10DDF-E80F-4649-8179-CC8714A31AB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140E01-524D-48E1-B25C-3345BAB0C80C}" type="pres">
      <dgm:prSet presAssocID="{64C10DDF-E80F-4649-8179-CC8714A31ABB}" presName="cycle" presStyleCnt="0"/>
      <dgm:spPr/>
    </dgm:pt>
    <dgm:pt modelId="{D9F942D7-8D5F-47DB-8D6D-450E1A873199}" type="pres">
      <dgm:prSet presAssocID="{64C10DDF-E80F-4649-8179-CC8714A31ABB}" presName="centerShape" presStyleCnt="0"/>
      <dgm:spPr/>
    </dgm:pt>
    <dgm:pt modelId="{A5BC31BC-F16F-4FCF-9DB1-F75A49039CAD}" type="pres">
      <dgm:prSet presAssocID="{64C10DDF-E80F-4649-8179-CC8714A31ABB}" presName="connSite" presStyleLbl="node1" presStyleIdx="0" presStyleCnt="5"/>
      <dgm:spPr/>
    </dgm:pt>
    <dgm:pt modelId="{C7FE3A94-E875-4B45-9D38-11DF690F93D9}" type="pres">
      <dgm:prSet presAssocID="{64C10DDF-E80F-4649-8179-CC8714A31ABB}" presName="visible" presStyleLbl="node1" presStyleIdx="0" presStyleCnt="5" custLinFactNeighborX="21109" custLinFactNeighborY="67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52256C-F9AB-4CF6-A262-4ACD85A9ECCF}" type="pres">
      <dgm:prSet presAssocID="{03B6381A-B19F-4612-8E52-CD49A61D5D12}" presName="Name25" presStyleLbl="parChTrans1D1" presStyleIdx="0" presStyleCnt="4"/>
      <dgm:spPr/>
      <dgm:t>
        <a:bodyPr/>
        <a:lstStyle/>
        <a:p>
          <a:endParaRPr lang="fr-FR"/>
        </a:p>
      </dgm:t>
    </dgm:pt>
    <dgm:pt modelId="{E220B82A-F70A-47DC-9833-B2A809A8AA8E}" type="pres">
      <dgm:prSet presAssocID="{A80B09E1-3FD5-4773-BB93-15FAC95EF83D}" presName="node" presStyleCnt="0"/>
      <dgm:spPr/>
    </dgm:pt>
    <dgm:pt modelId="{3C98E5DD-A1AE-4992-B554-5BE137ACF3B3}" type="pres">
      <dgm:prSet presAssocID="{A80B09E1-3FD5-4773-BB93-15FAC95EF83D}" presName="parentNode" presStyleLbl="node1" presStyleIdx="1" presStyleCnt="5" custScaleX="108280" custScaleY="106358" custLinFactNeighborX="25096" custLinFactNeighborY="-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53CE38-B2D8-4228-9160-016697E1A1DB}" type="pres">
      <dgm:prSet presAssocID="{A80B09E1-3FD5-4773-BB93-15FAC95EF83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C1024-D353-48D0-A9B1-B3A03B3B0A65}" type="pres">
      <dgm:prSet presAssocID="{EB29489A-A0BF-4D39-86E0-8E2317DC136E}" presName="Name25" presStyleLbl="parChTrans1D1" presStyleIdx="1" presStyleCnt="4"/>
      <dgm:spPr/>
      <dgm:t>
        <a:bodyPr/>
        <a:lstStyle/>
        <a:p>
          <a:endParaRPr lang="fr-FR"/>
        </a:p>
      </dgm:t>
    </dgm:pt>
    <dgm:pt modelId="{368A5FFA-E0CE-4569-B0A4-675372DD76C1}" type="pres">
      <dgm:prSet presAssocID="{74E43A2B-C396-46F8-A9D1-FC6B8B4B62CD}" presName="node" presStyleCnt="0"/>
      <dgm:spPr/>
    </dgm:pt>
    <dgm:pt modelId="{42DF806B-614C-4517-BBB7-14A9888A2A14}" type="pres">
      <dgm:prSet presAssocID="{74E43A2B-C396-46F8-A9D1-FC6B8B4B62CD}" presName="parentNode" presStyleLbl="node1" presStyleIdx="2" presStyleCnt="5" custLinFactNeighborX="91723" custLinFactNeighborY="-3207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C8DCD-1161-4C1C-8FAC-A5F33DE58FC1}" type="pres">
      <dgm:prSet presAssocID="{74E43A2B-C396-46F8-A9D1-FC6B8B4B62CD}" presName="childNode" presStyleLbl="revTx" presStyleIdx="0" presStyleCnt="0">
        <dgm:presLayoutVars>
          <dgm:bulletEnabled val="1"/>
        </dgm:presLayoutVars>
      </dgm:prSet>
      <dgm:spPr/>
    </dgm:pt>
    <dgm:pt modelId="{E1AFD46E-411F-430C-9F2F-6DDBA19A10F8}" type="pres">
      <dgm:prSet presAssocID="{E607BE85-2ACC-4358-8F97-CD1DE2CD38AB}" presName="Name25" presStyleLbl="parChTrans1D1" presStyleIdx="2" presStyleCnt="4"/>
      <dgm:spPr/>
      <dgm:t>
        <a:bodyPr/>
        <a:lstStyle/>
        <a:p>
          <a:endParaRPr lang="fr-FR"/>
        </a:p>
      </dgm:t>
    </dgm:pt>
    <dgm:pt modelId="{F9311E9E-0B6D-4EDF-9391-4F861DE5ACA4}" type="pres">
      <dgm:prSet presAssocID="{42745B26-4D45-42F5-9ABC-CFECA7D727F6}" presName="node" presStyleCnt="0"/>
      <dgm:spPr/>
    </dgm:pt>
    <dgm:pt modelId="{18AFD7EE-312C-4451-B83B-F67F36171718}" type="pres">
      <dgm:prSet presAssocID="{42745B26-4D45-42F5-9ABC-CFECA7D727F6}" presName="parentNode" presStyleLbl="node1" presStyleIdx="3" presStyleCnt="5" custScaleX="211591" custScaleY="127323" custLinFactX="3487" custLinFactNeighborX="100000" custLinFactNeighborY="-1403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21E87-A43C-4933-A782-12A8D6CEA715}" type="pres">
      <dgm:prSet presAssocID="{42745B26-4D45-42F5-9ABC-CFECA7D727F6}" presName="childNode" presStyleLbl="revTx" presStyleIdx="0" presStyleCnt="0">
        <dgm:presLayoutVars>
          <dgm:bulletEnabled val="1"/>
        </dgm:presLayoutVars>
      </dgm:prSet>
      <dgm:spPr/>
    </dgm:pt>
    <dgm:pt modelId="{37F86577-36F6-40F0-8AC3-46AF331F03C3}" type="pres">
      <dgm:prSet presAssocID="{A16C3937-A419-4ACA-9C85-91CD424FF71F}" presName="Name25" presStyleLbl="parChTrans1D1" presStyleIdx="3" presStyleCnt="4"/>
      <dgm:spPr/>
      <dgm:t>
        <a:bodyPr/>
        <a:lstStyle/>
        <a:p>
          <a:endParaRPr lang="fr-FR"/>
        </a:p>
      </dgm:t>
    </dgm:pt>
    <dgm:pt modelId="{ACC03B34-7627-4222-8FE0-E89113673934}" type="pres">
      <dgm:prSet presAssocID="{E0448F94-5516-4C96-86BF-B7E990FB85D2}" presName="node" presStyleCnt="0"/>
      <dgm:spPr/>
    </dgm:pt>
    <dgm:pt modelId="{DF7C0A46-D300-4B34-B74D-B92C73D7DC9C}" type="pres">
      <dgm:prSet presAssocID="{E0448F94-5516-4C96-86BF-B7E990FB85D2}" presName="parentNode" presStyleLbl="node1" presStyleIdx="4" presStyleCnt="5" custScaleX="135456" custScaleY="134261" custLinFactNeighborX="44933" custLinFactNeighborY="-709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F09386-71AC-4B7E-BD6B-E82AB58B99D2}" type="pres">
      <dgm:prSet presAssocID="{E0448F94-5516-4C96-86BF-B7E990FB85D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76479E7-F501-418E-88DF-734BA2F6089C}" type="presOf" srcId="{E607BE85-2ACC-4358-8F97-CD1DE2CD38AB}" destId="{E1AFD46E-411F-430C-9F2F-6DDBA19A10F8}" srcOrd="0" destOrd="0" presId="urn:microsoft.com/office/officeart/2005/8/layout/radial2"/>
    <dgm:cxn modelId="{9F50056B-DDF3-441F-AA7A-AFE8D2E103C5}" type="presOf" srcId="{03B6381A-B19F-4612-8E52-CD49A61D5D12}" destId="{5452256C-F9AB-4CF6-A262-4ACD85A9ECCF}" srcOrd="0" destOrd="0" presId="urn:microsoft.com/office/officeart/2005/8/layout/radial2"/>
    <dgm:cxn modelId="{5FBA94EA-BE36-4B92-90BF-535B5B1F0AD5}" srcId="{64C10DDF-E80F-4649-8179-CC8714A31ABB}" destId="{A80B09E1-3FD5-4773-BB93-15FAC95EF83D}" srcOrd="0" destOrd="0" parTransId="{03B6381A-B19F-4612-8E52-CD49A61D5D12}" sibTransId="{0EE84521-B1B1-4104-9C29-C3C7C4F5CCAD}"/>
    <dgm:cxn modelId="{3C55E88D-7D77-4B8E-81D5-DA2150DE8096}" srcId="{64C10DDF-E80F-4649-8179-CC8714A31ABB}" destId="{E0448F94-5516-4C96-86BF-B7E990FB85D2}" srcOrd="3" destOrd="0" parTransId="{A16C3937-A419-4ACA-9C85-91CD424FF71F}" sibTransId="{5067BB64-6683-4490-A718-2AD869D7EBC0}"/>
    <dgm:cxn modelId="{CD0E22F3-A8D9-4915-9B91-C1012E758101}" type="presOf" srcId="{74E43A2B-C396-46F8-A9D1-FC6B8B4B62CD}" destId="{42DF806B-614C-4517-BBB7-14A9888A2A14}" srcOrd="0" destOrd="0" presId="urn:microsoft.com/office/officeart/2005/8/layout/radial2"/>
    <dgm:cxn modelId="{D5D9ECCB-B576-435C-9170-0A41A3AE36CD}" type="presOf" srcId="{A80B09E1-3FD5-4773-BB93-15FAC95EF83D}" destId="{3C98E5DD-A1AE-4992-B554-5BE137ACF3B3}" srcOrd="0" destOrd="0" presId="urn:microsoft.com/office/officeart/2005/8/layout/radial2"/>
    <dgm:cxn modelId="{F25D154C-9E6A-4DE6-B464-486588ED98D1}" type="presOf" srcId="{A16C3937-A419-4ACA-9C85-91CD424FF71F}" destId="{37F86577-36F6-40F0-8AC3-46AF331F03C3}" srcOrd="0" destOrd="0" presId="urn:microsoft.com/office/officeart/2005/8/layout/radial2"/>
    <dgm:cxn modelId="{B31F817A-CF07-45B4-96E8-376457620222}" type="presOf" srcId="{64C10DDF-E80F-4649-8179-CC8714A31ABB}" destId="{CBB2BA17-5674-4257-8C5E-1BC9C74EAEF7}" srcOrd="0" destOrd="0" presId="urn:microsoft.com/office/officeart/2005/8/layout/radial2"/>
    <dgm:cxn modelId="{5E3D25D9-34B1-4FDD-845A-C8E8EC822774}" type="presOf" srcId="{E0448F94-5516-4C96-86BF-B7E990FB85D2}" destId="{DF7C0A46-D300-4B34-B74D-B92C73D7DC9C}" srcOrd="0" destOrd="0" presId="urn:microsoft.com/office/officeart/2005/8/layout/radial2"/>
    <dgm:cxn modelId="{A6104485-DF3C-4A65-A5A4-29197B60B3B9}" srcId="{64C10DDF-E80F-4649-8179-CC8714A31ABB}" destId="{42745B26-4D45-42F5-9ABC-CFECA7D727F6}" srcOrd="2" destOrd="0" parTransId="{E607BE85-2ACC-4358-8F97-CD1DE2CD38AB}" sibTransId="{4325C1B7-8671-4871-9A05-2677B9946EA8}"/>
    <dgm:cxn modelId="{A95345C2-04D3-4675-A300-9D2EC2F7E286}" srcId="{64C10DDF-E80F-4649-8179-CC8714A31ABB}" destId="{74E43A2B-C396-46F8-A9D1-FC6B8B4B62CD}" srcOrd="1" destOrd="0" parTransId="{EB29489A-A0BF-4D39-86E0-8E2317DC136E}" sibTransId="{03DFC042-313B-46AA-A9EB-5243AA622B24}"/>
    <dgm:cxn modelId="{5A065BDF-B83B-450E-8C59-36C6C73DBDCD}" type="presOf" srcId="{EB29489A-A0BF-4D39-86E0-8E2317DC136E}" destId="{34DC1024-D353-48D0-A9B1-B3A03B3B0A65}" srcOrd="0" destOrd="0" presId="urn:microsoft.com/office/officeart/2005/8/layout/radial2"/>
    <dgm:cxn modelId="{BAE7A4C7-8B72-4513-B087-9C4EBDCF89A4}" type="presOf" srcId="{42745B26-4D45-42F5-9ABC-CFECA7D727F6}" destId="{18AFD7EE-312C-4451-B83B-F67F36171718}" srcOrd="0" destOrd="0" presId="urn:microsoft.com/office/officeart/2005/8/layout/radial2"/>
    <dgm:cxn modelId="{C4F8D9F7-7C8D-4156-A177-F69CA8BB5B6E}" type="presParOf" srcId="{CBB2BA17-5674-4257-8C5E-1BC9C74EAEF7}" destId="{A6140E01-524D-48E1-B25C-3345BAB0C80C}" srcOrd="0" destOrd="0" presId="urn:microsoft.com/office/officeart/2005/8/layout/radial2"/>
    <dgm:cxn modelId="{78F2B546-8F5B-45B4-9A23-37D038E63CB3}" type="presParOf" srcId="{A6140E01-524D-48E1-B25C-3345BAB0C80C}" destId="{D9F942D7-8D5F-47DB-8D6D-450E1A873199}" srcOrd="0" destOrd="0" presId="urn:microsoft.com/office/officeart/2005/8/layout/radial2"/>
    <dgm:cxn modelId="{8E27A93F-6C28-4AD4-82ED-56DF07031575}" type="presParOf" srcId="{D9F942D7-8D5F-47DB-8D6D-450E1A873199}" destId="{A5BC31BC-F16F-4FCF-9DB1-F75A49039CAD}" srcOrd="0" destOrd="0" presId="urn:microsoft.com/office/officeart/2005/8/layout/radial2"/>
    <dgm:cxn modelId="{12EC1787-0A13-481D-994D-B8FA570749DD}" type="presParOf" srcId="{D9F942D7-8D5F-47DB-8D6D-450E1A873199}" destId="{C7FE3A94-E875-4B45-9D38-11DF690F93D9}" srcOrd="1" destOrd="0" presId="urn:microsoft.com/office/officeart/2005/8/layout/radial2"/>
    <dgm:cxn modelId="{B211AE1B-B308-4ABD-9459-A55136F96931}" type="presParOf" srcId="{A6140E01-524D-48E1-B25C-3345BAB0C80C}" destId="{5452256C-F9AB-4CF6-A262-4ACD85A9ECCF}" srcOrd="1" destOrd="0" presId="urn:microsoft.com/office/officeart/2005/8/layout/radial2"/>
    <dgm:cxn modelId="{791BF84B-A049-4BAE-964D-722A1F210717}" type="presParOf" srcId="{A6140E01-524D-48E1-B25C-3345BAB0C80C}" destId="{E220B82A-F70A-47DC-9833-B2A809A8AA8E}" srcOrd="2" destOrd="0" presId="urn:microsoft.com/office/officeart/2005/8/layout/radial2"/>
    <dgm:cxn modelId="{7193639B-FB81-4E6E-BB92-FBE25F61E739}" type="presParOf" srcId="{E220B82A-F70A-47DC-9833-B2A809A8AA8E}" destId="{3C98E5DD-A1AE-4992-B554-5BE137ACF3B3}" srcOrd="0" destOrd="0" presId="urn:microsoft.com/office/officeart/2005/8/layout/radial2"/>
    <dgm:cxn modelId="{5F3FAA26-EF0C-4D6E-B430-9DCEAB577CF1}" type="presParOf" srcId="{E220B82A-F70A-47DC-9833-B2A809A8AA8E}" destId="{A653CE38-B2D8-4228-9160-016697E1A1DB}" srcOrd="1" destOrd="0" presId="urn:microsoft.com/office/officeart/2005/8/layout/radial2"/>
    <dgm:cxn modelId="{85CCC35C-39C5-4EDF-B3EB-F10CD3545C1A}" type="presParOf" srcId="{A6140E01-524D-48E1-B25C-3345BAB0C80C}" destId="{34DC1024-D353-48D0-A9B1-B3A03B3B0A65}" srcOrd="3" destOrd="0" presId="urn:microsoft.com/office/officeart/2005/8/layout/radial2"/>
    <dgm:cxn modelId="{228317A6-FADD-4401-9DFC-1D2E5B721130}" type="presParOf" srcId="{A6140E01-524D-48E1-B25C-3345BAB0C80C}" destId="{368A5FFA-E0CE-4569-B0A4-675372DD76C1}" srcOrd="4" destOrd="0" presId="urn:microsoft.com/office/officeart/2005/8/layout/radial2"/>
    <dgm:cxn modelId="{C3F4B775-E5A6-49E9-8649-64C325F4EE0E}" type="presParOf" srcId="{368A5FFA-E0CE-4569-B0A4-675372DD76C1}" destId="{42DF806B-614C-4517-BBB7-14A9888A2A14}" srcOrd="0" destOrd="0" presId="urn:microsoft.com/office/officeart/2005/8/layout/radial2"/>
    <dgm:cxn modelId="{23CA63FC-42E7-4B70-9911-C7E384E715A2}" type="presParOf" srcId="{368A5FFA-E0CE-4569-B0A4-675372DD76C1}" destId="{40DC8DCD-1161-4C1C-8FAC-A5F33DE58FC1}" srcOrd="1" destOrd="0" presId="urn:microsoft.com/office/officeart/2005/8/layout/radial2"/>
    <dgm:cxn modelId="{B87E18E8-E471-466E-A839-8C26C586E286}" type="presParOf" srcId="{A6140E01-524D-48E1-B25C-3345BAB0C80C}" destId="{E1AFD46E-411F-430C-9F2F-6DDBA19A10F8}" srcOrd="5" destOrd="0" presId="urn:microsoft.com/office/officeart/2005/8/layout/radial2"/>
    <dgm:cxn modelId="{9053EBF7-E5C9-4053-8683-53E3F81261D6}" type="presParOf" srcId="{A6140E01-524D-48E1-B25C-3345BAB0C80C}" destId="{F9311E9E-0B6D-4EDF-9391-4F861DE5ACA4}" srcOrd="6" destOrd="0" presId="urn:microsoft.com/office/officeart/2005/8/layout/radial2"/>
    <dgm:cxn modelId="{37AD03F8-531E-4B8A-9DE8-EBCD447AC408}" type="presParOf" srcId="{F9311E9E-0B6D-4EDF-9391-4F861DE5ACA4}" destId="{18AFD7EE-312C-4451-B83B-F67F36171718}" srcOrd="0" destOrd="0" presId="urn:microsoft.com/office/officeart/2005/8/layout/radial2"/>
    <dgm:cxn modelId="{3CEBC586-7DC0-4725-8479-F49BBF0EBBD7}" type="presParOf" srcId="{F9311E9E-0B6D-4EDF-9391-4F861DE5ACA4}" destId="{A9F21E87-A43C-4933-A782-12A8D6CEA715}" srcOrd="1" destOrd="0" presId="urn:microsoft.com/office/officeart/2005/8/layout/radial2"/>
    <dgm:cxn modelId="{F2224E18-D35B-4ECC-B9B8-81B128259B4A}" type="presParOf" srcId="{A6140E01-524D-48E1-B25C-3345BAB0C80C}" destId="{37F86577-36F6-40F0-8AC3-46AF331F03C3}" srcOrd="7" destOrd="0" presId="urn:microsoft.com/office/officeart/2005/8/layout/radial2"/>
    <dgm:cxn modelId="{899E2E37-0E9E-4A48-BC7E-D53B7B16BE54}" type="presParOf" srcId="{A6140E01-524D-48E1-B25C-3345BAB0C80C}" destId="{ACC03B34-7627-4222-8FE0-E89113673934}" srcOrd="8" destOrd="0" presId="urn:microsoft.com/office/officeart/2005/8/layout/radial2"/>
    <dgm:cxn modelId="{83B894EB-EA8A-4B13-9427-899C49CAABE4}" type="presParOf" srcId="{ACC03B34-7627-4222-8FE0-E89113673934}" destId="{DF7C0A46-D300-4B34-B74D-B92C73D7DC9C}" srcOrd="0" destOrd="0" presId="urn:microsoft.com/office/officeart/2005/8/layout/radial2"/>
    <dgm:cxn modelId="{0174AAAB-C393-4F40-B2ED-02F48C39925E}" type="presParOf" srcId="{ACC03B34-7627-4222-8FE0-E89113673934}" destId="{ADF09386-71AC-4B7E-BD6B-E82AB58B99D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C3FE0-0928-4311-9E1F-A0B9BF5AF4D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BE77183-9D0D-41D0-8C58-4A7167D9A4BC}">
      <dgm:prSet phldrT="[Texte]" custT="1"/>
      <dgm:spPr/>
      <dgm:t>
        <a:bodyPr/>
        <a:lstStyle/>
        <a:p>
          <a:r>
            <a:rPr lang="fr-FR" sz="2400" dirty="0" smtClean="0"/>
            <a:t>FONDAMENTAL</a:t>
          </a:r>
          <a:endParaRPr lang="fr-FR" sz="2400" dirty="0"/>
        </a:p>
      </dgm:t>
    </dgm:pt>
    <dgm:pt modelId="{9A4D78BD-9ABC-4A4B-814E-FAD67932435D}" type="parTrans" cxnId="{8066329B-ECC0-4520-8DBF-A14830227197}">
      <dgm:prSet/>
      <dgm:spPr/>
      <dgm:t>
        <a:bodyPr/>
        <a:lstStyle/>
        <a:p>
          <a:endParaRPr lang="fr-FR"/>
        </a:p>
      </dgm:t>
    </dgm:pt>
    <dgm:pt modelId="{F756886C-3BCE-4958-A0CC-18B1D4870687}" type="sibTrans" cxnId="{8066329B-ECC0-4520-8DBF-A14830227197}">
      <dgm:prSet/>
      <dgm:spPr/>
      <dgm:t>
        <a:bodyPr/>
        <a:lstStyle/>
        <a:p>
          <a:endParaRPr lang="fr-FR"/>
        </a:p>
      </dgm:t>
    </dgm:pt>
    <dgm:pt modelId="{B5501E98-D99B-46A7-AFA0-530ACECAE05C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dirty="0" smtClean="0"/>
            <a:t>TAILORED TO SUIT PURPOSE</a:t>
          </a:r>
          <a:endParaRPr lang="fr-FR" sz="3200" dirty="0"/>
        </a:p>
      </dgm:t>
    </dgm:pt>
    <dgm:pt modelId="{5D86370F-DEBF-472C-9A27-2F035B148E6A}" type="parTrans" cxnId="{05414963-F73E-42FA-BBBC-346A0868CDAF}">
      <dgm:prSet/>
      <dgm:spPr/>
      <dgm:t>
        <a:bodyPr/>
        <a:lstStyle/>
        <a:p>
          <a:endParaRPr lang="fr-FR"/>
        </a:p>
      </dgm:t>
    </dgm:pt>
    <dgm:pt modelId="{9C19A57D-D318-4D17-ACCB-8EA8091A70D6}" type="sibTrans" cxnId="{05414963-F73E-42FA-BBBC-346A0868CDAF}">
      <dgm:prSet/>
      <dgm:spPr/>
      <dgm:t>
        <a:bodyPr/>
        <a:lstStyle/>
        <a:p>
          <a:endParaRPr lang="fr-FR"/>
        </a:p>
      </dgm:t>
    </dgm:pt>
    <dgm:pt modelId="{C1F02BB8-A4D6-4C46-BEB3-A70AF8465835}" type="pres">
      <dgm:prSet presAssocID="{F04C3FE0-0928-4311-9E1F-A0B9BF5AF4DB}" presName="linearFlow" presStyleCnt="0">
        <dgm:presLayoutVars>
          <dgm:dir/>
          <dgm:resizeHandles val="exact"/>
        </dgm:presLayoutVars>
      </dgm:prSet>
      <dgm:spPr/>
    </dgm:pt>
    <dgm:pt modelId="{87735450-C95F-4AD0-824E-2B6F0FCA5E35}" type="pres">
      <dgm:prSet presAssocID="{8BE77183-9D0D-41D0-8C58-4A7167D9A4BC}" presName="composite" presStyleCnt="0"/>
      <dgm:spPr/>
    </dgm:pt>
    <dgm:pt modelId="{8FED108B-213B-4171-9F3A-FECBCE9F9DDA}" type="pres">
      <dgm:prSet presAssocID="{8BE77183-9D0D-41D0-8C58-4A7167D9A4B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1D3C99-80A1-4A39-BF11-C3D525060E0F}" type="pres">
      <dgm:prSet presAssocID="{8BE77183-9D0D-41D0-8C58-4A7167D9A4B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C7DE27-297D-4A84-A43B-CDFCF7B145C1}" type="pres">
      <dgm:prSet presAssocID="{F756886C-3BCE-4958-A0CC-18B1D4870687}" presName="spacing" presStyleCnt="0"/>
      <dgm:spPr/>
    </dgm:pt>
    <dgm:pt modelId="{E6028703-8F35-4AE0-AD50-3E8A638CD9B6}" type="pres">
      <dgm:prSet presAssocID="{B5501E98-D99B-46A7-AFA0-530ACECAE05C}" presName="composite" presStyleCnt="0"/>
      <dgm:spPr/>
    </dgm:pt>
    <dgm:pt modelId="{2E27E3F9-A3E2-4771-8034-DF4F4073AC56}" type="pres">
      <dgm:prSet presAssocID="{B5501E98-D99B-46A7-AFA0-530ACECAE05C}" presName="imgShp" presStyleLbl="fgImgPlace1" presStyleIdx="1" presStyleCnt="2" custLinFactNeighborX="-5520" custLinFactNeighborY="15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AD1645-A769-43D9-B17D-65EA89CA0698}" type="pres">
      <dgm:prSet presAssocID="{B5501E98-D99B-46A7-AFA0-530ACECAE05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2130D5-07E2-4DEC-A9E8-94B183F0924B}" type="presOf" srcId="{8BE77183-9D0D-41D0-8C58-4A7167D9A4BC}" destId="{B61D3C99-80A1-4A39-BF11-C3D525060E0F}" srcOrd="0" destOrd="0" presId="urn:microsoft.com/office/officeart/2005/8/layout/vList3#1"/>
    <dgm:cxn modelId="{0E08BE25-79D4-4B63-94EA-84CC1E11BC2E}" type="presOf" srcId="{F04C3FE0-0928-4311-9E1F-A0B9BF5AF4DB}" destId="{C1F02BB8-A4D6-4C46-BEB3-A70AF8465835}" srcOrd="0" destOrd="0" presId="urn:microsoft.com/office/officeart/2005/8/layout/vList3#1"/>
    <dgm:cxn modelId="{2120F53D-043E-4656-96B8-0DE937B88A09}" type="presOf" srcId="{B5501E98-D99B-46A7-AFA0-530ACECAE05C}" destId="{66AD1645-A769-43D9-B17D-65EA89CA0698}" srcOrd="0" destOrd="0" presId="urn:microsoft.com/office/officeart/2005/8/layout/vList3#1"/>
    <dgm:cxn modelId="{05414963-F73E-42FA-BBBC-346A0868CDAF}" srcId="{F04C3FE0-0928-4311-9E1F-A0B9BF5AF4DB}" destId="{B5501E98-D99B-46A7-AFA0-530ACECAE05C}" srcOrd="1" destOrd="0" parTransId="{5D86370F-DEBF-472C-9A27-2F035B148E6A}" sibTransId="{9C19A57D-D318-4D17-ACCB-8EA8091A70D6}"/>
    <dgm:cxn modelId="{8066329B-ECC0-4520-8DBF-A14830227197}" srcId="{F04C3FE0-0928-4311-9E1F-A0B9BF5AF4DB}" destId="{8BE77183-9D0D-41D0-8C58-4A7167D9A4BC}" srcOrd="0" destOrd="0" parTransId="{9A4D78BD-9ABC-4A4B-814E-FAD67932435D}" sibTransId="{F756886C-3BCE-4958-A0CC-18B1D4870687}"/>
    <dgm:cxn modelId="{F69DD965-1C38-436B-9FD5-08FF0893E6AA}" type="presParOf" srcId="{C1F02BB8-A4D6-4C46-BEB3-A70AF8465835}" destId="{87735450-C95F-4AD0-824E-2B6F0FCA5E35}" srcOrd="0" destOrd="0" presId="urn:microsoft.com/office/officeart/2005/8/layout/vList3#1"/>
    <dgm:cxn modelId="{7E18F833-7CB1-4AE4-AF64-25DE06B5A960}" type="presParOf" srcId="{87735450-C95F-4AD0-824E-2B6F0FCA5E35}" destId="{8FED108B-213B-4171-9F3A-FECBCE9F9DDA}" srcOrd="0" destOrd="0" presId="urn:microsoft.com/office/officeart/2005/8/layout/vList3#1"/>
    <dgm:cxn modelId="{E0C649D7-440F-4E46-B5C7-95497143029A}" type="presParOf" srcId="{87735450-C95F-4AD0-824E-2B6F0FCA5E35}" destId="{B61D3C99-80A1-4A39-BF11-C3D525060E0F}" srcOrd="1" destOrd="0" presId="urn:microsoft.com/office/officeart/2005/8/layout/vList3#1"/>
    <dgm:cxn modelId="{648BAD89-86F4-43DA-921A-A8D6BCCE6FA5}" type="presParOf" srcId="{C1F02BB8-A4D6-4C46-BEB3-A70AF8465835}" destId="{CAC7DE27-297D-4A84-A43B-CDFCF7B145C1}" srcOrd="1" destOrd="0" presId="urn:microsoft.com/office/officeart/2005/8/layout/vList3#1"/>
    <dgm:cxn modelId="{647AABC0-7E5A-4FC7-99CB-24AFE6C8F3D5}" type="presParOf" srcId="{C1F02BB8-A4D6-4C46-BEB3-A70AF8465835}" destId="{E6028703-8F35-4AE0-AD50-3E8A638CD9B6}" srcOrd="2" destOrd="0" presId="urn:microsoft.com/office/officeart/2005/8/layout/vList3#1"/>
    <dgm:cxn modelId="{3FEDA21C-8B2E-44E0-96CA-AAE4FF4D3A35}" type="presParOf" srcId="{E6028703-8F35-4AE0-AD50-3E8A638CD9B6}" destId="{2E27E3F9-A3E2-4771-8034-DF4F4073AC56}" srcOrd="0" destOrd="0" presId="urn:microsoft.com/office/officeart/2005/8/layout/vList3#1"/>
    <dgm:cxn modelId="{AFE5D864-1D28-4BB9-8D2D-B8C2CADF9CAF}" type="presParOf" srcId="{E6028703-8F35-4AE0-AD50-3E8A638CD9B6}" destId="{66AD1645-A769-43D9-B17D-65EA89CA06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71A47-5717-4C55-B49A-F34D172D35C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EB8071-2711-458C-B7AB-877E97781205}">
      <dgm:prSet phldrT="[Texte]"/>
      <dgm:spPr/>
      <dgm:t>
        <a:bodyPr/>
        <a:lstStyle/>
        <a:p>
          <a:r>
            <a:rPr lang="en-US" b="1" dirty="0" smtClean="0"/>
            <a:t>MANAGEMENT OF CUSTOMS LITIGATION  PROCEDURES</a:t>
          </a:r>
        </a:p>
        <a:p>
          <a:endParaRPr lang="fr-FR" dirty="0"/>
        </a:p>
      </dgm:t>
    </dgm:pt>
    <dgm:pt modelId="{5F02DCDD-C897-4297-93B3-AF6DE8B4B7C8}" type="parTrans" cxnId="{F3162508-DF84-4A57-B605-F0AEC34FF3C8}">
      <dgm:prSet/>
      <dgm:spPr/>
      <dgm:t>
        <a:bodyPr/>
        <a:lstStyle/>
        <a:p>
          <a:endParaRPr lang="fr-FR"/>
        </a:p>
      </dgm:t>
    </dgm:pt>
    <dgm:pt modelId="{C188B0B1-B652-4DF4-85A6-1B56ED8423E0}" type="sibTrans" cxnId="{F3162508-DF84-4A57-B605-F0AEC34FF3C8}">
      <dgm:prSet/>
      <dgm:spPr/>
      <dgm:t>
        <a:bodyPr/>
        <a:lstStyle/>
        <a:p>
          <a:endParaRPr lang="fr-FR"/>
        </a:p>
      </dgm:t>
    </dgm:pt>
    <dgm:pt modelId="{FFF8B740-B8BE-42F3-8369-9660A03AF426}">
      <dgm:prSet phldrT="[Texte]"/>
      <dgm:spPr/>
      <dgm:t>
        <a:bodyPr/>
        <a:lstStyle/>
        <a:p>
          <a:r>
            <a:rPr lang="fr-CM" b="1" dirty="0" smtClean="0"/>
            <a:t>MANAGEMENT OF  EXPORT PROCEDURES</a:t>
          </a:r>
        </a:p>
        <a:p>
          <a:endParaRPr lang="fr-FR" b="1" dirty="0"/>
        </a:p>
      </dgm:t>
    </dgm:pt>
    <dgm:pt modelId="{9CF016AE-FC84-4480-9D03-F1FC8C201809}" type="parTrans" cxnId="{8DF3EB62-BAA8-412A-93C2-153E3F93ACA2}">
      <dgm:prSet/>
      <dgm:spPr/>
      <dgm:t>
        <a:bodyPr/>
        <a:lstStyle/>
        <a:p>
          <a:endParaRPr lang="fr-FR"/>
        </a:p>
      </dgm:t>
    </dgm:pt>
    <dgm:pt modelId="{4DB808F3-D289-49C1-BE6D-3DEC9A3808A5}" type="sibTrans" cxnId="{8DF3EB62-BAA8-412A-93C2-153E3F93ACA2}">
      <dgm:prSet/>
      <dgm:spPr/>
      <dgm:t>
        <a:bodyPr/>
        <a:lstStyle/>
        <a:p>
          <a:endParaRPr lang="fr-FR"/>
        </a:p>
      </dgm:t>
    </dgm:pt>
    <dgm:pt modelId="{10B0ABBD-5926-4D81-877D-E640B651E3B6}">
      <dgm:prSet phldrT="[Texte]"/>
      <dgm:spPr/>
      <dgm:t>
        <a:bodyPr/>
        <a:lstStyle/>
        <a:p>
          <a:r>
            <a:rPr lang="fr-CM" b="1" dirty="0" smtClean="0"/>
            <a:t>MANAGEMENT OF TRANSIT PROCEDURES  </a:t>
          </a:r>
        </a:p>
        <a:p>
          <a:endParaRPr lang="fr-FR" b="1" dirty="0"/>
        </a:p>
      </dgm:t>
    </dgm:pt>
    <dgm:pt modelId="{4A290D3A-0473-4465-A81E-5CB5DD9A9136}" type="parTrans" cxnId="{55ADE4C6-78E9-431B-BED9-8EF590FF2AB8}">
      <dgm:prSet/>
      <dgm:spPr/>
      <dgm:t>
        <a:bodyPr/>
        <a:lstStyle/>
        <a:p>
          <a:endParaRPr lang="fr-FR"/>
        </a:p>
      </dgm:t>
    </dgm:pt>
    <dgm:pt modelId="{EF80BFEE-F5C7-4DD3-BAC0-0DA9B097F10C}" type="sibTrans" cxnId="{55ADE4C6-78E9-431B-BED9-8EF590FF2AB8}">
      <dgm:prSet/>
      <dgm:spPr/>
      <dgm:t>
        <a:bodyPr/>
        <a:lstStyle/>
        <a:p>
          <a:endParaRPr lang="fr-FR"/>
        </a:p>
      </dgm:t>
    </dgm:pt>
    <dgm:pt modelId="{889E3741-E9F0-46EB-9959-0221A9EA0281}">
      <dgm:prSet/>
      <dgm:spPr/>
      <dgm:t>
        <a:bodyPr/>
        <a:lstStyle/>
        <a:p>
          <a:r>
            <a:rPr lang="fr-CM" b="1" dirty="0" smtClean="0"/>
            <a:t>MANAGEMENT OF CUSTOMS</a:t>
          </a:r>
        </a:p>
        <a:p>
          <a:r>
            <a:rPr lang="fr-CM" b="1" dirty="0" smtClean="0"/>
            <a:t>INVESTIGATIONS AND CONTROLS </a:t>
          </a:r>
          <a:endParaRPr lang="fr-FR" b="1" dirty="0" smtClean="0"/>
        </a:p>
      </dgm:t>
    </dgm:pt>
    <dgm:pt modelId="{474579FB-D0C8-4389-B4A5-8FB4BF69DD7A}" type="parTrans" cxnId="{C3B17B24-AC6D-494E-9B6E-288C6F81D3F4}">
      <dgm:prSet/>
      <dgm:spPr/>
      <dgm:t>
        <a:bodyPr/>
        <a:lstStyle/>
        <a:p>
          <a:endParaRPr lang="fr-FR"/>
        </a:p>
      </dgm:t>
    </dgm:pt>
    <dgm:pt modelId="{6A8A9A23-2CAD-48E8-9874-A6B5FA19FC0D}" type="sibTrans" cxnId="{C3B17B24-AC6D-494E-9B6E-288C6F81D3F4}">
      <dgm:prSet/>
      <dgm:spPr/>
      <dgm:t>
        <a:bodyPr/>
        <a:lstStyle/>
        <a:p>
          <a:endParaRPr lang="fr-FR"/>
        </a:p>
      </dgm:t>
    </dgm:pt>
    <dgm:pt modelId="{F5AFB79D-0832-4BB1-BC41-3D006FC6786F}">
      <dgm:prSet/>
      <dgm:spPr/>
      <dgm:t>
        <a:bodyPr/>
        <a:lstStyle/>
        <a:p>
          <a:r>
            <a:rPr lang="fr-CM" b="1" dirty="0" smtClean="0"/>
            <a:t>MANAGEMENT OF  PROCEDURES</a:t>
          </a:r>
          <a:endParaRPr lang="fr-FR" b="1" dirty="0" smtClean="0"/>
        </a:p>
      </dgm:t>
    </dgm:pt>
    <dgm:pt modelId="{325A953E-945C-4212-BE20-96339F7A698A}" type="parTrans" cxnId="{101B1AC8-97B0-4C1D-A0D3-2FC9D0C3FC67}">
      <dgm:prSet/>
      <dgm:spPr/>
      <dgm:t>
        <a:bodyPr/>
        <a:lstStyle/>
        <a:p>
          <a:endParaRPr lang="fr-FR"/>
        </a:p>
      </dgm:t>
    </dgm:pt>
    <dgm:pt modelId="{D5332F26-9F48-4CDA-9FD1-2E8286E84F45}" type="sibTrans" cxnId="{101B1AC8-97B0-4C1D-A0D3-2FC9D0C3FC67}">
      <dgm:prSet/>
      <dgm:spPr/>
      <dgm:t>
        <a:bodyPr/>
        <a:lstStyle/>
        <a:p>
          <a:endParaRPr lang="fr-FR"/>
        </a:p>
      </dgm:t>
    </dgm:pt>
    <dgm:pt modelId="{F90AF8F4-4246-4552-9565-16E326410D64}">
      <dgm:prSet phldrT="[Texte]"/>
      <dgm:spPr/>
      <dgm:t>
        <a:bodyPr/>
        <a:lstStyle/>
        <a:p>
          <a:r>
            <a:rPr lang="fr-CM" b="1" dirty="0" smtClean="0"/>
            <a:t>MANAGEMENT OF IMPORT PROCEDURES</a:t>
          </a:r>
          <a:endParaRPr lang="fr-FR" dirty="0"/>
        </a:p>
      </dgm:t>
    </dgm:pt>
    <dgm:pt modelId="{3B95DC65-81CC-4996-9E8B-09DD036E945D}" type="sibTrans" cxnId="{87C42BE1-6B9A-4E8E-9592-F1819B154CEB}">
      <dgm:prSet/>
      <dgm:spPr/>
      <dgm:t>
        <a:bodyPr/>
        <a:lstStyle/>
        <a:p>
          <a:endParaRPr lang="fr-FR"/>
        </a:p>
      </dgm:t>
    </dgm:pt>
    <dgm:pt modelId="{D59F35AD-7FB7-42D0-9D84-CCB14F25DE52}" type="parTrans" cxnId="{87C42BE1-6B9A-4E8E-9592-F1819B154CEB}">
      <dgm:prSet/>
      <dgm:spPr/>
      <dgm:t>
        <a:bodyPr/>
        <a:lstStyle/>
        <a:p>
          <a:endParaRPr lang="fr-FR"/>
        </a:p>
      </dgm:t>
    </dgm:pt>
    <dgm:pt modelId="{832EB0A1-C2B1-4974-A0EE-C31838AB51E6}">
      <dgm:prSet/>
      <dgm:spPr/>
      <dgm:t>
        <a:bodyPr/>
        <a:lstStyle/>
        <a:p>
          <a:endParaRPr lang="fr-FR" b="1" dirty="0"/>
        </a:p>
      </dgm:t>
    </dgm:pt>
    <dgm:pt modelId="{94FC6D92-0686-46BB-AA36-398D55614694}" type="sibTrans" cxnId="{E30EDA72-B52F-41D4-B258-C1257C4C053C}">
      <dgm:prSet/>
      <dgm:spPr/>
      <dgm:t>
        <a:bodyPr/>
        <a:lstStyle/>
        <a:p>
          <a:endParaRPr lang="fr-FR"/>
        </a:p>
      </dgm:t>
    </dgm:pt>
    <dgm:pt modelId="{8617C713-FFF4-45F4-873F-56EDB5F16E90}" type="parTrans" cxnId="{E30EDA72-B52F-41D4-B258-C1257C4C053C}">
      <dgm:prSet/>
      <dgm:spPr/>
      <dgm:t>
        <a:bodyPr/>
        <a:lstStyle/>
        <a:p>
          <a:endParaRPr lang="fr-FR"/>
        </a:p>
      </dgm:t>
    </dgm:pt>
    <dgm:pt modelId="{D540A491-4615-4563-83CF-0ACDDBDCAF60}">
      <dgm:prSet/>
      <dgm:spPr/>
      <dgm:t>
        <a:bodyPr/>
        <a:lstStyle/>
        <a:p>
          <a:r>
            <a:rPr lang="fr-CM" b="1" dirty="0" smtClean="0"/>
            <a:t>PROCEDURES </a:t>
          </a:r>
        </a:p>
      </dgm:t>
    </dgm:pt>
    <dgm:pt modelId="{7C190DF4-18AB-4B68-991D-443EFA3C3AC7}" type="parTrans" cxnId="{6B6F5C52-B4A8-4FDB-9263-B8B5959B46BB}">
      <dgm:prSet/>
      <dgm:spPr/>
      <dgm:t>
        <a:bodyPr/>
        <a:lstStyle/>
        <a:p>
          <a:endParaRPr lang="fr-CM"/>
        </a:p>
      </dgm:t>
    </dgm:pt>
    <dgm:pt modelId="{18AA53A0-6B96-4E1C-9AED-158FCADFAFE9}" type="sibTrans" cxnId="{6B6F5C52-B4A8-4FDB-9263-B8B5959B46BB}">
      <dgm:prSet/>
      <dgm:spPr/>
      <dgm:t>
        <a:bodyPr/>
        <a:lstStyle/>
        <a:p>
          <a:endParaRPr lang="fr-CM"/>
        </a:p>
      </dgm:t>
    </dgm:pt>
    <dgm:pt modelId="{AF768EC3-F36E-4173-BF6F-A9351AADF126}" type="pres">
      <dgm:prSet presAssocID="{98871A47-5717-4C55-B49A-F34D172D35C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A4AB53-D614-4778-84A1-02080EAA2412}" type="pres">
      <dgm:prSet presAssocID="{98871A47-5717-4C55-B49A-F34D172D35C2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9C9AE8-5E28-4306-9A02-21E5D2271DAE}" type="pres">
      <dgm:prSet presAssocID="{98871A47-5717-4C55-B49A-F34D172D35C2}" presName="triangle2" presStyleLbl="node1" presStyleIdx="1" presStyleCnt="9" custLinFactNeighborX="-682" custLinFactNeighborY="-1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C8B5FE-E126-45B5-9D64-384F2E6D3BA0}" type="pres">
      <dgm:prSet presAssocID="{98871A47-5717-4C55-B49A-F34D172D35C2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091C66-BD19-45B3-9972-89EFE5EBB47A}" type="pres">
      <dgm:prSet presAssocID="{98871A47-5717-4C55-B49A-F34D172D35C2}" presName="triangle4" presStyleLbl="node1" presStyleIdx="3" presStyleCnt="9" custLinFactNeighborX="1480" custLinFactNeighborY="-1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C2A45-F22D-4921-BB5A-A2468A33B1BF}" type="pres">
      <dgm:prSet presAssocID="{98871A47-5717-4C55-B49A-F34D172D35C2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ECDAB8-28C8-430E-B332-1ECCD5D38515}" type="pres">
      <dgm:prSet presAssocID="{98871A47-5717-4C55-B49A-F34D172D35C2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1B74FB-EC63-41D0-98D2-3BC9667C0074}" type="pres">
      <dgm:prSet presAssocID="{98871A47-5717-4C55-B49A-F34D172D35C2}" presName="triangle7" presStyleLbl="node1" presStyleIdx="6" presStyleCnt="9" custLinFactY="-1130" custLinFactNeighborX="-506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81DBAD-F727-4D15-B8B7-7E4A851ADD82}" type="pres">
      <dgm:prSet presAssocID="{98871A47-5717-4C55-B49A-F34D172D35C2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FFAFC-E5CF-4B3A-9E2B-212EB3DD1B34}" type="pres">
      <dgm:prSet presAssocID="{98871A47-5717-4C55-B49A-F34D172D35C2}" presName="triangle9" presStyleLbl="node1" presStyleIdx="8" presStyleCnt="9" custLinFactNeighborX="341" custLinFactNeighborY="1032">
        <dgm:presLayoutVars>
          <dgm:bulletEnabled val="1"/>
        </dgm:presLayoutVars>
      </dgm:prSet>
      <dgm:spPr/>
      <dgm:t>
        <a:bodyPr/>
        <a:lstStyle/>
        <a:p>
          <a:endParaRPr lang="fr-CM"/>
        </a:p>
      </dgm:t>
    </dgm:pt>
  </dgm:ptLst>
  <dgm:cxnLst>
    <dgm:cxn modelId="{16FA1477-EB5C-48BA-81E9-6FF9C25B61D5}" type="presOf" srcId="{98871A47-5717-4C55-B49A-F34D172D35C2}" destId="{AF768EC3-F36E-4173-BF6F-A9351AADF126}" srcOrd="0" destOrd="0" presId="urn:microsoft.com/office/officeart/2005/8/layout/pyramid4"/>
    <dgm:cxn modelId="{6B6F5C52-B4A8-4FDB-9263-B8B5959B46BB}" srcId="{98871A47-5717-4C55-B49A-F34D172D35C2}" destId="{D540A491-4615-4563-83CF-0ACDDBDCAF60}" srcOrd="2" destOrd="0" parTransId="{7C190DF4-18AB-4B68-991D-443EFA3C3AC7}" sibTransId="{18AA53A0-6B96-4E1C-9AED-158FCADFAFE9}"/>
    <dgm:cxn modelId="{2D2E8899-06C1-4AA0-927D-C919DA0B03A2}" type="presOf" srcId="{D540A491-4615-4563-83CF-0ACDDBDCAF60}" destId="{C4C8B5FE-E126-45B5-9D64-384F2E6D3BA0}" srcOrd="0" destOrd="0" presId="urn:microsoft.com/office/officeart/2005/8/layout/pyramid4"/>
    <dgm:cxn modelId="{97F307AB-AAB1-4A76-9BDE-61EA21D0A436}" type="presOf" srcId="{10B0ABBD-5926-4D81-877D-E640B651E3B6}" destId="{5381DBAD-F727-4D15-B8B7-7E4A851ADD82}" srcOrd="0" destOrd="0" presId="urn:microsoft.com/office/officeart/2005/8/layout/pyramid4"/>
    <dgm:cxn modelId="{CCB28623-3C0B-4136-8491-172C15C3535B}" type="presOf" srcId="{889E3741-E9F0-46EB-9959-0221A9EA0281}" destId="{9F091C66-BD19-45B3-9972-89EFE5EBB47A}" srcOrd="0" destOrd="0" presId="urn:microsoft.com/office/officeart/2005/8/layout/pyramid4"/>
    <dgm:cxn modelId="{55ADE4C6-78E9-431B-BED9-8EF590FF2AB8}" srcId="{98871A47-5717-4C55-B49A-F34D172D35C2}" destId="{10B0ABBD-5926-4D81-877D-E640B651E3B6}" srcOrd="7" destOrd="0" parTransId="{4A290D3A-0473-4465-A81E-5CB5DD9A9136}" sibTransId="{EF80BFEE-F5C7-4DD3-BAC0-0DA9B097F10C}"/>
    <dgm:cxn modelId="{C3B17B24-AC6D-494E-9B6E-288C6F81D3F4}" srcId="{98871A47-5717-4C55-B49A-F34D172D35C2}" destId="{889E3741-E9F0-46EB-9959-0221A9EA0281}" srcOrd="3" destOrd="0" parTransId="{474579FB-D0C8-4389-B4A5-8FB4BF69DD7A}" sibTransId="{6A8A9A23-2CAD-48E8-9874-A6B5FA19FC0D}"/>
    <dgm:cxn modelId="{F3162508-DF84-4A57-B605-F0AEC34FF3C8}" srcId="{98871A47-5717-4C55-B49A-F34D172D35C2}" destId="{21EB8071-2711-458C-B7AB-877E97781205}" srcOrd="5" destOrd="0" parTransId="{5F02DCDD-C897-4297-93B3-AF6DE8B4B7C8}" sibTransId="{C188B0B1-B652-4DF4-85A6-1B56ED8423E0}"/>
    <dgm:cxn modelId="{87C42BE1-6B9A-4E8E-9592-F1819B154CEB}" srcId="{98871A47-5717-4C55-B49A-F34D172D35C2}" destId="{F90AF8F4-4246-4552-9565-16E326410D64}" srcOrd="0" destOrd="0" parTransId="{D59F35AD-7FB7-42D0-9D84-CCB14F25DE52}" sibTransId="{3B95DC65-81CC-4996-9E8B-09DD036E945D}"/>
    <dgm:cxn modelId="{8C095848-80C2-43FA-9437-6E8B7537EB13}" type="presOf" srcId="{21EB8071-2711-458C-B7AB-877E97781205}" destId="{0EECDAB8-28C8-430E-B332-1ECCD5D38515}" srcOrd="0" destOrd="0" presId="urn:microsoft.com/office/officeart/2005/8/layout/pyramid4"/>
    <dgm:cxn modelId="{9079B1E5-99DD-487D-9F55-A3D3837FF2DF}" type="presOf" srcId="{FFF8B740-B8BE-42F3-8369-9660A03AF426}" destId="{8E1B74FB-EC63-41D0-98D2-3BC9667C0074}" srcOrd="0" destOrd="0" presId="urn:microsoft.com/office/officeart/2005/8/layout/pyramid4"/>
    <dgm:cxn modelId="{E30EDA72-B52F-41D4-B258-C1257C4C053C}" srcId="{98871A47-5717-4C55-B49A-F34D172D35C2}" destId="{832EB0A1-C2B1-4974-A0EE-C31838AB51E6}" srcOrd="4" destOrd="0" parTransId="{8617C713-FFF4-45F4-873F-56EDB5F16E90}" sibTransId="{94FC6D92-0686-46BB-AA36-398D55614694}"/>
    <dgm:cxn modelId="{C3C9BAFD-00E2-417E-AB73-77633640DEE2}" type="presOf" srcId="{832EB0A1-C2B1-4974-A0EE-C31838AB51E6}" destId="{946C2A45-F22D-4921-BB5A-A2468A33B1BF}" srcOrd="0" destOrd="0" presId="urn:microsoft.com/office/officeart/2005/8/layout/pyramid4"/>
    <dgm:cxn modelId="{08D6BFDC-1739-4BDB-958B-4232A9E61615}" type="presOf" srcId="{F90AF8F4-4246-4552-9565-16E326410D64}" destId="{64A4AB53-D614-4778-84A1-02080EAA2412}" srcOrd="0" destOrd="0" presId="urn:microsoft.com/office/officeart/2005/8/layout/pyramid4"/>
    <dgm:cxn modelId="{8DF3EB62-BAA8-412A-93C2-153E3F93ACA2}" srcId="{98871A47-5717-4C55-B49A-F34D172D35C2}" destId="{FFF8B740-B8BE-42F3-8369-9660A03AF426}" srcOrd="6" destOrd="0" parTransId="{9CF016AE-FC84-4480-9D03-F1FC8C201809}" sibTransId="{4DB808F3-D289-49C1-BE6D-3DEC9A3808A5}"/>
    <dgm:cxn modelId="{359C6328-E2D7-4DEC-BA32-880303910CE4}" type="presOf" srcId="{F5AFB79D-0832-4BB1-BC41-3D006FC6786F}" destId="{2D9C9AE8-5E28-4306-9A02-21E5D2271DAE}" srcOrd="0" destOrd="0" presId="urn:microsoft.com/office/officeart/2005/8/layout/pyramid4"/>
    <dgm:cxn modelId="{101B1AC8-97B0-4C1D-A0D3-2FC9D0C3FC67}" srcId="{98871A47-5717-4C55-B49A-F34D172D35C2}" destId="{F5AFB79D-0832-4BB1-BC41-3D006FC6786F}" srcOrd="1" destOrd="0" parTransId="{325A953E-945C-4212-BE20-96339F7A698A}" sibTransId="{D5332F26-9F48-4CDA-9FD1-2E8286E84F45}"/>
    <dgm:cxn modelId="{1E63686B-4CB0-4FA7-9A2B-1E70F0F4E500}" type="presParOf" srcId="{AF768EC3-F36E-4173-BF6F-A9351AADF126}" destId="{64A4AB53-D614-4778-84A1-02080EAA2412}" srcOrd="0" destOrd="0" presId="urn:microsoft.com/office/officeart/2005/8/layout/pyramid4"/>
    <dgm:cxn modelId="{4AFB4B79-E2B2-40DC-9003-E7D4B4E1A01B}" type="presParOf" srcId="{AF768EC3-F36E-4173-BF6F-A9351AADF126}" destId="{2D9C9AE8-5E28-4306-9A02-21E5D2271DAE}" srcOrd="1" destOrd="0" presId="urn:microsoft.com/office/officeart/2005/8/layout/pyramid4"/>
    <dgm:cxn modelId="{D80BD815-E9C4-4AFB-9CCA-38563487A12E}" type="presParOf" srcId="{AF768EC3-F36E-4173-BF6F-A9351AADF126}" destId="{C4C8B5FE-E126-45B5-9D64-384F2E6D3BA0}" srcOrd="2" destOrd="0" presId="urn:microsoft.com/office/officeart/2005/8/layout/pyramid4"/>
    <dgm:cxn modelId="{FE824FD5-969F-42BD-AF47-0995AB5517A8}" type="presParOf" srcId="{AF768EC3-F36E-4173-BF6F-A9351AADF126}" destId="{9F091C66-BD19-45B3-9972-89EFE5EBB47A}" srcOrd="3" destOrd="0" presId="urn:microsoft.com/office/officeart/2005/8/layout/pyramid4"/>
    <dgm:cxn modelId="{176D913D-7660-4308-B624-9E6F1EA564C7}" type="presParOf" srcId="{AF768EC3-F36E-4173-BF6F-A9351AADF126}" destId="{946C2A45-F22D-4921-BB5A-A2468A33B1BF}" srcOrd="4" destOrd="0" presId="urn:microsoft.com/office/officeart/2005/8/layout/pyramid4"/>
    <dgm:cxn modelId="{724BD036-9342-4EBA-88FA-D4DE2C5F353C}" type="presParOf" srcId="{AF768EC3-F36E-4173-BF6F-A9351AADF126}" destId="{0EECDAB8-28C8-430E-B332-1ECCD5D38515}" srcOrd="5" destOrd="0" presId="urn:microsoft.com/office/officeart/2005/8/layout/pyramid4"/>
    <dgm:cxn modelId="{BCE98C7A-81AA-4456-9042-117019D558A2}" type="presParOf" srcId="{AF768EC3-F36E-4173-BF6F-A9351AADF126}" destId="{8E1B74FB-EC63-41D0-98D2-3BC9667C0074}" srcOrd="6" destOrd="0" presId="urn:microsoft.com/office/officeart/2005/8/layout/pyramid4"/>
    <dgm:cxn modelId="{27D0DE45-1EF7-46E4-AF0E-99ED291F7D56}" type="presParOf" srcId="{AF768EC3-F36E-4173-BF6F-A9351AADF126}" destId="{5381DBAD-F727-4D15-B8B7-7E4A851ADD82}" srcOrd="7" destOrd="0" presId="urn:microsoft.com/office/officeart/2005/8/layout/pyramid4"/>
    <dgm:cxn modelId="{C4ED1F15-FD77-42CE-BDDF-6B7B73E84A91}" type="presParOf" srcId="{AF768EC3-F36E-4173-BF6F-A9351AADF126}" destId="{5D3FFAFC-E5CF-4B3A-9E2B-212EB3DD1B34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1B0534-2BD5-4F32-8F3C-4465D06DD6D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4EC835D-161B-43E8-9107-DD13B4EFE224}">
      <dgm:prSet phldrT="[Texte]" custT="1"/>
      <dgm:spPr/>
      <dgm:t>
        <a:bodyPr/>
        <a:lstStyle/>
        <a:p>
          <a:r>
            <a:rPr lang="fr-FR" sz="1800" b="1" dirty="0" smtClean="0"/>
            <a:t>PROCES </a:t>
          </a:r>
          <a:r>
            <a:rPr lang="fr-CM" sz="1800" b="1" dirty="0" smtClean="0"/>
            <a:t>CHAINS</a:t>
          </a:r>
          <a:endParaRPr lang="fr-FR" sz="1800" b="1" dirty="0"/>
        </a:p>
      </dgm:t>
    </dgm:pt>
    <dgm:pt modelId="{EB4ED247-1FC1-4C13-B93E-59A2F7DAFFC3}" type="parTrans" cxnId="{B4E365D8-39D0-41DC-B4A1-47FBBF9F454B}">
      <dgm:prSet/>
      <dgm:spPr/>
      <dgm:t>
        <a:bodyPr/>
        <a:lstStyle/>
        <a:p>
          <a:endParaRPr lang="fr-FR"/>
        </a:p>
      </dgm:t>
    </dgm:pt>
    <dgm:pt modelId="{37D41D8B-3645-48DD-89C3-257F66AFC42A}" type="sibTrans" cxnId="{B4E365D8-39D0-41DC-B4A1-47FBBF9F454B}">
      <dgm:prSet/>
      <dgm:spPr/>
      <dgm:t>
        <a:bodyPr/>
        <a:lstStyle/>
        <a:p>
          <a:endParaRPr lang="fr-FR"/>
        </a:p>
      </dgm:t>
    </dgm:pt>
    <dgm:pt modelId="{0FDB7636-5939-46DD-878C-6B9C238B4771}">
      <dgm:prSet phldrT="[Texte]" custT="1"/>
      <dgm:spPr/>
      <dgm:t>
        <a:bodyPr/>
        <a:lstStyle/>
        <a:p>
          <a:r>
            <a:rPr lang="fr-CM" sz="1000" b="1" smtClean="0"/>
            <a:t>PREPARATION OF CONTROLS</a:t>
          </a:r>
          <a:endParaRPr lang="fr-FR" sz="1000" b="1" dirty="0"/>
        </a:p>
      </dgm:t>
    </dgm:pt>
    <dgm:pt modelId="{D7FE4183-67C4-4E81-9024-4DF1A442E627}" type="parTrans" cxnId="{5277C92E-387A-4CE2-A42A-066913067D6E}">
      <dgm:prSet/>
      <dgm:spPr/>
      <dgm:t>
        <a:bodyPr/>
        <a:lstStyle/>
        <a:p>
          <a:endParaRPr lang="fr-FR"/>
        </a:p>
      </dgm:t>
    </dgm:pt>
    <dgm:pt modelId="{31EF92E3-6CD8-4D27-93F0-3E7A9020188A}" type="sibTrans" cxnId="{5277C92E-387A-4CE2-A42A-066913067D6E}">
      <dgm:prSet/>
      <dgm:spPr/>
      <dgm:t>
        <a:bodyPr/>
        <a:lstStyle/>
        <a:p>
          <a:endParaRPr lang="fr-FR"/>
        </a:p>
      </dgm:t>
    </dgm:pt>
    <dgm:pt modelId="{C159008A-82D0-4F36-A95A-1A9244F946B9}">
      <dgm:prSet custT="1"/>
      <dgm:spPr/>
      <dgm:t>
        <a:bodyPr/>
        <a:lstStyle/>
        <a:p>
          <a:r>
            <a:rPr lang="fr-CM" sz="1000" b="1" dirty="0" smtClean="0"/>
            <a:t>FILING OF FILES</a:t>
          </a:r>
        </a:p>
      </dgm:t>
    </dgm:pt>
    <dgm:pt modelId="{FBAF10FB-79BB-427C-820D-1ABCAD5D6D3B}" type="parTrans" cxnId="{BE771BA9-07D9-4F85-858D-B8265BA17D3B}">
      <dgm:prSet/>
      <dgm:spPr/>
      <dgm:t>
        <a:bodyPr/>
        <a:lstStyle/>
        <a:p>
          <a:endParaRPr lang="fr-CM"/>
        </a:p>
      </dgm:t>
    </dgm:pt>
    <dgm:pt modelId="{1F6E8D2B-093A-4C6A-8315-AA2057CCF5B3}" type="sibTrans" cxnId="{BE771BA9-07D9-4F85-858D-B8265BA17D3B}">
      <dgm:prSet/>
      <dgm:spPr/>
      <dgm:t>
        <a:bodyPr/>
        <a:lstStyle/>
        <a:p>
          <a:endParaRPr lang="fr-CM"/>
        </a:p>
      </dgm:t>
    </dgm:pt>
    <dgm:pt modelId="{BBCA26D7-B0BD-4F83-991F-C78C322E0316}" type="pres">
      <dgm:prSet presAssocID="{B71B0534-2BD5-4F32-8F3C-4465D06DD6D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FDC091-9F7D-447D-927A-9C916054C615}" type="pres">
      <dgm:prSet presAssocID="{04EC835D-161B-43E8-9107-DD13B4EFE22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7C23A-5253-4E61-B312-69E75A3F0211}" type="pres">
      <dgm:prSet presAssocID="{04EC835D-161B-43E8-9107-DD13B4EFE224}" presName="gear1srcNode" presStyleLbl="node1" presStyleIdx="0" presStyleCnt="3"/>
      <dgm:spPr/>
      <dgm:t>
        <a:bodyPr/>
        <a:lstStyle/>
        <a:p>
          <a:endParaRPr lang="fr-FR"/>
        </a:p>
      </dgm:t>
    </dgm:pt>
    <dgm:pt modelId="{78E1093B-9336-4B28-89A3-1AC10F7D6AA2}" type="pres">
      <dgm:prSet presAssocID="{04EC835D-161B-43E8-9107-DD13B4EFE224}" presName="gear1dstNode" presStyleLbl="node1" presStyleIdx="0" presStyleCnt="3"/>
      <dgm:spPr/>
      <dgm:t>
        <a:bodyPr/>
        <a:lstStyle/>
        <a:p>
          <a:endParaRPr lang="fr-FR"/>
        </a:p>
      </dgm:t>
    </dgm:pt>
    <dgm:pt modelId="{B2562EE4-A916-4676-93CF-7C79D0CC3403}" type="pres">
      <dgm:prSet presAssocID="{0FDB7636-5939-46DD-878C-6B9C238B4771}" presName="gear2" presStyleLbl="node1" presStyleIdx="1" presStyleCnt="3" custScaleX="110441" custScaleY="10902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5339B6-6DD7-4324-ABFC-3324EEECD8AD}" type="pres">
      <dgm:prSet presAssocID="{0FDB7636-5939-46DD-878C-6B9C238B4771}" presName="gear2srcNode" presStyleLbl="node1" presStyleIdx="1" presStyleCnt="3"/>
      <dgm:spPr/>
      <dgm:t>
        <a:bodyPr/>
        <a:lstStyle/>
        <a:p>
          <a:endParaRPr lang="fr-FR"/>
        </a:p>
      </dgm:t>
    </dgm:pt>
    <dgm:pt modelId="{EAD5BCB9-B1C4-42EF-919C-42BF376C503F}" type="pres">
      <dgm:prSet presAssocID="{0FDB7636-5939-46DD-878C-6B9C238B4771}" presName="gear2dstNode" presStyleLbl="node1" presStyleIdx="1" presStyleCnt="3"/>
      <dgm:spPr/>
      <dgm:t>
        <a:bodyPr/>
        <a:lstStyle/>
        <a:p>
          <a:endParaRPr lang="fr-FR"/>
        </a:p>
      </dgm:t>
    </dgm:pt>
    <dgm:pt modelId="{3AE368D2-3390-4566-928A-641CE65C5BF0}" type="pres">
      <dgm:prSet presAssocID="{C159008A-82D0-4F36-A95A-1A9244F946B9}" presName="gear3" presStyleLbl="node1" presStyleIdx="2" presStyleCnt="3"/>
      <dgm:spPr/>
      <dgm:t>
        <a:bodyPr/>
        <a:lstStyle/>
        <a:p>
          <a:endParaRPr lang="fr-CM"/>
        </a:p>
      </dgm:t>
    </dgm:pt>
    <dgm:pt modelId="{F60E35AE-53BE-4475-AEA1-00E8D4C784F0}" type="pres">
      <dgm:prSet presAssocID="{C159008A-82D0-4F36-A95A-1A9244F946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M"/>
        </a:p>
      </dgm:t>
    </dgm:pt>
    <dgm:pt modelId="{18853B3D-415C-4141-AF10-8E226DE48191}" type="pres">
      <dgm:prSet presAssocID="{C159008A-82D0-4F36-A95A-1A9244F946B9}" presName="gear3srcNode" presStyleLbl="node1" presStyleIdx="2" presStyleCnt="3"/>
      <dgm:spPr/>
      <dgm:t>
        <a:bodyPr/>
        <a:lstStyle/>
        <a:p>
          <a:endParaRPr lang="fr-FR"/>
        </a:p>
      </dgm:t>
    </dgm:pt>
    <dgm:pt modelId="{424314CC-4A5F-47BE-BE86-6BD46031B07C}" type="pres">
      <dgm:prSet presAssocID="{C159008A-82D0-4F36-A95A-1A9244F946B9}" presName="gear3dstNode" presStyleLbl="node1" presStyleIdx="2" presStyleCnt="3"/>
      <dgm:spPr/>
      <dgm:t>
        <a:bodyPr/>
        <a:lstStyle/>
        <a:p>
          <a:endParaRPr lang="fr-FR"/>
        </a:p>
      </dgm:t>
    </dgm:pt>
    <dgm:pt modelId="{243BB32E-40CF-4E01-8C27-AAD51457959E}" type="pres">
      <dgm:prSet presAssocID="{37D41D8B-3645-48DD-89C3-257F66AFC42A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39F4C820-2338-4067-9F26-621E6F52641A}" type="pres">
      <dgm:prSet presAssocID="{31EF92E3-6CD8-4D27-93F0-3E7A9020188A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764FE92B-C28F-4572-BB90-A37D76576AC7}" type="pres">
      <dgm:prSet presAssocID="{1F6E8D2B-093A-4C6A-8315-AA2057CCF5B3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9BFB8075-192D-4B68-9C13-DB26928670A3}" type="presOf" srcId="{1F6E8D2B-093A-4C6A-8315-AA2057CCF5B3}" destId="{764FE92B-C28F-4572-BB90-A37D76576AC7}" srcOrd="0" destOrd="0" presId="urn:microsoft.com/office/officeart/2005/8/layout/gear1"/>
    <dgm:cxn modelId="{BF578B8B-B0FD-4F4E-BBF2-9514FCB59D31}" type="presOf" srcId="{31EF92E3-6CD8-4D27-93F0-3E7A9020188A}" destId="{39F4C820-2338-4067-9F26-621E6F52641A}" srcOrd="0" destOrd="0" presId="urn:microsoft.com/office/officeart/2005/8/layout/gear1"/>
    <dgm:cxn modelId="{E1C97123-4D21-4D40-89D4-71B4FA4B4C26}" type="presOf" srcId="{B71B0534-2BD5-4F32-8F3C-4465D06DD6D8}" destId="{BBCA26D7-B0BD-4F83-991F-C78C322E0316}" srcOrd="0" destOrd="0" presId="urn:microsoft.com/office/officeart/2005/8/layout/gear1"/>
    <dgm:cxn modelId="{10D1684C-76DD-4912-9F45-64F14C8601A3}" type="presOf" srcId="{04EC835D-161B-43E8-9107-DD13B4EFE224}" destId="{B3FDC091-9F7D-447D-927A-9C916054C615}" srcOrd="0" destOrd="0" presId="urn:microsoft.com/office/officeart/2005/8/layout/gear1"/>
    <dgm:cxn modelId="{BE771BA9-07D9-4F85-858D-B8265BA17D3B}" srcId="{B71B0534-2BD5-4F32-8F3C-4465D06DD6D8}" destId="{C159008A-82D0-4F36-A95A-1A9244F946B9}" srcOrd="2" destOrd="0" parTransId="{FBAF10FB-79BB-427C-820D-1ABCAD5D6D3B}" sibTransId="{1F6E8D2B-093A-4C6A-8315-AA2057CCF5B3}"/>
    <dgm:cxn modelId="{0588964A-98F1-4019-89D4-F10487E2F1C8}" type="presOf" srcId="{37D41D8B-3645-48DD-89C3-257F66AFC42A}" destId="{243BB32E-40CF-4E01-8C27-AAD51457959E}" srcOrd="0" destOrd="0" presId="urn:microsoft.com/office/officeart/2005/8/layout/gear1"/>
    <dgm:cxn modelId="{91A05F82-8C05-41FC-BBEF-EDADEB2A13DA}" type="presOf" srcId="{04EC835D-161B-43E8-9107-DD13B4EFE224}" destId="{D387C23A-5253-4E61-B312-69E75A3F0211}" srcOrd="1" destOrd="0" presId="urn:microsoft.com/office/officeart/2005/8/layout/gear1"/>
    <dgm:cxn modelId="{A18C6A11-54FD-409A-83F1-59CE7C3D2E43}" type="presOf" srcId="{0FDB7636-5939-46DD-878C-6B9C238B4771}" destId="{C35339B6-6DD7-4324-ABFC-3324EEECD8AD}" srcOrd="1" destOrd="0" presId="urn:microsoft.com/office/officeart/2005/8/layout/gear1"/>
    <dgm:cxn modelId="{EFDAEB1C-D3D4-4560-9E46-AAA40B27B8DB}" type="presOf" srcId="{0FDB7636-5939-46DD-878C-6B9C238B4771}" destId="{EAD5BCB9-B1C4-42EF-919C-42BF376C503F}" srcOrd="2" destOrd="0" presId="urn:microsoft.com/office/officeart/2005/8/layout/gear1"/>
    <dgm:cxn modelId="{5277C92E-387A-4CE2-A42A-066913067D6E}" srcId="{B71B0534-2BD5-4F32-8F3C-4465D06DD6D8}" destId="{0FDB7636-5939-46DD-878C-6B9C238B4771}" srcOrd="1" destOrd="0" parTransId="{D7FE4183-67C4-4E81-9024-4DF1A442E627}" sibTransId="{31EF92E3-6CD8-4D27-93F0-3E7A9020188A}"/>
    <dgm:cxn modelId="{C2C12BA0-44E3-4081-B58F-0CFA3E87630B}" type="presOf" srcId="{C159008A-82D0-4F36-A95A-1A9244F946B9}" destId="{3AE368D2-3390-4566-928A-641CE65C5BF0}" srcOrd="0" destOrd="0" presId="urn:microsoft.com/office/officeart/2005/8/layout/gear1"/>
    <dgm:cxn modelId="{970F003C-45C2-4D44-86C7-28550C593D9B}" type="presOf" srcId="{0FDB7636-5939-46DD-878C-6B9C238B4771}" destId="{B2562EE4-A916-4676-93CF-7C79D0CC3403}" srcOrd="0" destOrd="0" presId="urn:microsoft.com/office/officeart/2005/8/layout/gear1"/>
    <dgm:cxn modelId="{8EEEEAD8-73C1-4DE7-86A6-CDF390BEE8CA}" type="presOf" srcId="{04EC835D-161B-43E8-9107-DD13B4EFE224}" destId="{78E1093B-9336-4B28-89A3-1AC10F7D6AA2}" srcOrd="2" destOrd="0" presId="urn:microsoft.com/office/officeart/2005/8/layout/gear1"/>
    <dgm:cxn modelId="{1D850358-FC15-42FB-8530-F4D13D918C0E}" type="presOf" srcId="{C159008A-82D0-4F36-A95A-1A9244F946B9}" destId="{424314CC-4A5F-47BE-BE86-6BD46031B07C}" srcOrd="3" destOrd="0" presId="urn:microsoft.com/office/officeart/2005/8/layout/gear1"/>
    <dgm:cxn modelId="{B4E365D8-39D0-41DC-B4A1-47FBBF9F454B}" srcId="{B71B0534-2BD5-4F32-8F3C-4465D06DD6D8}" destId="{04EC835D-161B-43E8-9107-DD13B4EFE224}" srcOrd="0" destOrd="0" parTransId="{EB4ED247-1FC1-4C13-B93E-59A2F7DAFFC3}" sibTransId="{37D41D8B-3645-48DD-89C3-257F66AFC42A}"/>
    <dgm:cxn modelId="{E8BBF5B2-6DC0-4E05-906E-D5E510A68DF0}" type="presOf" srcId="{C159008A-82D0-4F36-A95A-1A9244F946B9}" destId="{F60E35AE-53BE-4475-AEA1-00E8D4C784F0}" srcOrd="1" destOrd="0" presId="urn:microsoft.com/office/officeart/2005/8/layout/gear1"/>
    <dgm:cxn modelId="{9E658486-6DA9-4CC0-938F-5C868D00A36D}" type="presOf" srcId="{C159008A-82D0-4F36-A95A-1A9244F946B9}" destId="{18853B3D-415C-4141-AF10-8E226DE48191}" srcOrd="2" destOrd="0" presId="urn:microsoft.com/office/officeart/2005/8/layout/gear1"/>
    <dgm:cxn modelId="{E03F2089-3EB4-4808-91A9-6813B6D6B512}" type="presParOf" srcId="{BBCA26D7-B0BD-4F83-991F-C78C322E0316}" destId="{B3FDC091-9F7D-447D-927A-9C916054C615}" srcOrd="0" destOrd="0" presId="urn:microsoft.com/office/officeart/2005/8/layout/gear1"/>
    <dgm:cxn modelId="{CBCEF249-0CA5-4AA7-8A34-09A45850FF08}" type="presParOf" srcId="{BBCA26D7-B0BD-4F83-991F-C78C322E0316}" destId="{D387C23A-5253-4E61-B312-69E75A3F0211}" srcOrd="1" destOrd="0" presId="urn:microsoft.com/office/officeart/2005/8/layout/gear1"/>
    <dgm:cxn modelId="{4B4EEE6F-CB71-403E-8A1B-19C9DD365633}" type="presParOf" srcId="{BBCA26D7-B0BD-4F83-991F-C78C322E0316}" destId="{78E1093B-9336-4B28-89A3-1AC10F7D6AA2}" srcOrd="2" destOrd="0" presId="urn:microsoft.com/office/officeart/2005/8/layout/gear1"/>
    <dgm:cxn modelId="{4598C02D-6736-47B3-B6F2-7B7DF139FE57}" type="presParOf" srcId="{BBCA26D7-B0BD-4F83-991F-C78C322E0316}" destId="{B2562EE4-A916-4676-93CF-7C79D0CC3403}" srcOrd="3" destOrd="0" presId="urn:microsoft.com/office/officeart/2005/8/layout/gear1"/>
    <dgm:cxn modelId="{7BF364E8-58D5-4AED-B1B3-460CD320F488}" type="presParOf" srcId="{BBCA26D7-B0BD-4F83-991F-C78C322E0316}" destId="{C35339B6-6DD7-4324-ABFC-3324EEECD8AD}" srcOrd="4" destOrd="0" presId="urn:microsoft.com/office/officeart/2005/8/layout/gear1"/>
    <dgm:cxn modelId="{BF36F112-17BB-4871-B3FC-C7F3853A8D89}" type="presParOf" srcId="{BBCA26D7-B0BD-4F83-991F-C78C322E0316}" destId="{EAD5BCB9-B1C4-42EF-919C-42BF376C503F}" srcOrd="5" destOrd="0" presId="urn:microsoft.com/office/officeart/2005/8/layout/gear1"/>
    <dgm:cxn modelId="{E2D439FB-0140-4549-B10D-EF537F88486F}" type="presParOf" srcId="{BBCA26D7-B0BD-4F83-991F-C78C322E0316}" destId="{3AE368D2-3390-4566-928A-641CE65C5BF0}" srcOrd="6" destOrd="0" presId="urn:microsoft.com/office/officeart/2005/8/layout/gear1"/>
    <dgm:cxn modelId="{39AA82C5-1384-4388-AAEA-B2090F961813}" type="presParOf" srcId="{BBCA26D7-B0BD-4F83-991F-C78C322E0316}" destId="{F60E35AE-53BE-4475-AEA1-00E8D4C784F0}" srcOrd="7" destOrd="0" presId="urn:microsoft.com/office/officeart/2005/8/layout/gear1"/>
    <dgm:cxn modelId="{8360267F-8A51-4F10-9211-A5630758ED37}" type="presParOf" srcId="{BBCA26D7-B0BD-4F83-991F-C78C322E0316}" destId="{18853B3D-415C-4141-AF10-8E226DE48191}" srcOrd="8" destOrd="0" presId="urn:microsoft.com/office/officeart/2005/8/layout/gear1"/>
    <dgm:cxn modelId="{C6C25CD3-A4DF-4772-9F92-F8DB81C37CF0}" type="presParOf" srcId="{BBCA26D7-B0BD-4F83-991F-C78C322E0316}" destId="{424314CC-4A5F-47BE-BE86-6BD46031B07C}" srcOrd="9" destOrd="0" presId="urn:microsoft.com/office/officeart/2005/8/layout/gear1"/>
    <dgm:cxn modelId="{D2E11CA5-3F44-4141-81C0-66792B256C4F}" type="presParOf" srcId="{BBCA26D7-B0BD-4F83-991F-C78C322E0316}" destId="{243BB32E-40CF-4E01-8C27-AAD51457959E}" srcOrd="10" destOrd="0" presId="urn:microsoft.com/office/officeart/2005/8/layout/gear1"/>
    <dgm:cxn modelId="{C43DCD2D-810E-49F1-AE29-FD1EF6E63F10}" type="presParOf" srcId="{BBCA26D7-B0BD-4F83-991F-C78C322E0316}" destId="{39F4C820-2338-4067-9F26-621E6F52641A}" srcOrd="11" destOrd="0" presId="urn:microsoft.com/office/officeart/2005/8/layout/gear1"/>
    <dgm:cxn modelId="{CDB61904-9505-4E3F-B5A7-24BC3AFA3AA8}" type="presParOf" srcId="{BBCA26D7-B0BD-4F83-991F-C78C322E0316}" destId="{764FE92B-C28F-4572-BB90-A37D76576A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6905D-BA0C-49AC-87BF-D1E9DED9BC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1DE4DB5-ACD8-4938-A28B-BEFE91BC6DFC}">
      <dgm:prSet phldrT="[Texte]" custT="1"/>
      <dgm:spPr/>
      <dgm:t>
        <a:bodyPr/>
        <a:lstStyle/>
        <a:p>
          <a:r>
            <a:rPr lang="fr-FR" sz="1400" b="1" dirty="0" smtClean="0"/>
            <a:t>CIMENCAM</a:t>
          </a:r>
          <a:endParaRPr lang="fr-FR" sz="1400" b="1" dirty="0"/>
        </a:p>
      </dgm:t>
    </dgm:pt>
    <dgm:pt modelId="{DAD37ACD-5411-4464-B9D0-DB5BC2C2A766}" type="parTrans" cxnId="{31E134C6-A14F-4BF2-B674-245DEDD1EB54}">
      <dgm:prSet/>
      <dgm:spPr/>
      <dgm:t>
        <a:bodyPr/>
        <a:lstStyle/>
        <a:p>
          <a:endParaRPr lang="fr-FR"/>
        </a:p>
      </dgm:t>
    </dgm:pt>
    <dgm:pt modelId="{2A7433BC-7717-4057-89E2-2436357D1C2F}" type="sibTrans" cxnId="{31E134C6-A14F-4BF2-B674-245DEDD1EB54}">
      <dgm:prSet/>
      <dgm:spPr/>
      <dgm:t>
        <a:bodyPr/>
        <a:lstStyle/>
        <a:p>
          <a:endParaRPr lang="fr-FR"/>
        </a:p>
      </dgm:t>
    </dgm:pt>
    <dgm:pt modelId="{30888146-A16C-453D-8D26-DE41FECB72E8}">
      <dgm:prSet phldrT="[Texte]" custT="1"/>
      <dgm:spPr/>
      <dgm:t>
        <a:bodyPr/>
        <a:lstStyle/>
        <a:p>
          <a:r>
            <a:rPr lang="fr-FR" sz="1400" b="1" dirty="0" smtClean="0"/>
            <a:t>SICALIA</a:t>
          </a:r>
          <a:endParaRPr lang="fr-FR" sz="1400" b="1" dirty="0"/>
        </a:p>
      </dgm:t>
    </dgm:pt>
    <dgm:pt modelId="{FC53CF2C-0331-436E-9210-CFBAC619ED84}" type="parTrans" cxnId="{F3F976D9-4DB6-47D9-BC22-2E583C614CE2}">
      <dgm:prSet/>
      <dgm:spPr/>
      <dgm:t>
        <a:bodyPr/>
        <a:lstStyle/>
        <a:p>
          <a:endParaRPr lang="fr-FR"/>
        </a:p>
      </dgm:t>
    </dgm:pt>
    <dgm:pt modelId="{95D23827-C3F4-4A54-94A9-4897C74971B8}" type="sibTrans" cxnId="{F3F976D9-4DB6-47D9-BC22-2E583C614CE2}">
      <dgm:prSet/>
      <dgm:spPr/>
      <dgm:t>
        <a:bodyPr/>
        <a:lstStyle/>
        <a:p>
          <a:endParaRPr lang="fr-FR"/>
        </a:p>
      </dgm:t>
    </dgm:pt>
    <dgm:pt modelId="{A5F2F830-458C-4A0D-8768-6E243F99E3F3}">
      <dgm:prSet phldrT="[Texte]" custT="1"/>
      <dgm:spPr/>
      <dgm:t>
        <a:bodyPr/>
        <a:lstStyle/>
        <a:p>
          <a:r>
            <a:rPr lang="fr-FR" sz="1000" b="1" dirty="0" smtClean="0"/>
            <a:t>BANQUE MONDIALE</a:t>
          </a:r>
        </a:p>
        <a:p>
          <a:r>
            <a:rPr lang="fr-FR" sz="1000" b="1" dirty="0" smtClean="0"/>
            <a:t>UNION  EUROPEENNE</a:t>
          </a:r>
        </a:p>
        <a:p>
          <a:r>
            <a:rPr lang="fr-FR" sz="1000" b="1" dirty="0" smtClean="0"/>
            <a:t>COOPERATION FRANCAISE</a:t>
          </a:r>
          <a:endParaRPr lang="fr-FR" sz="1000" b="1" dirty="0"/>
        </a:p>
      </dgm:t>
    </dgm:pt>
    <dgm:pt modelId="{6D4A29FB-F327-4821-918A-21E2EBAAE398}" type="parTrans" cxnId="{E439E96C-BD6D-4497-89AE-C6AFE343D29D}">
      <dgm:prSet/>
      <dgm:spPr/>
      <dgm:t>
        <a:bodyPr/>
        <a:lstStyle/>
        <a:p>
          <a:endParaRPr lang="fr-FR"/>
        </a:p>
      </dgm:t>
    </dgm:pt>
    <dgm:pt modelId="{F2267C64-B994-4345-B679-FC3C0976C781}" type="sibTrans" cxnId="{E439E96C-BD6D-4497-89AE-C6AFE343D29D}">
      <dgm:prSet/>
      <dgm:spPr/>
      <dgm:t>
        <a:bodyPr/>
        <a:lstStyle/>
        <a:p>
          <a:endParaRPr lang="fr-FR"/>
        </a:p>
      </dgm:t>
    </dgm:pt>
    <dgm:pt modelId="{A6F40999-E2BA-48C2-B04E-07B4D7F0E270}">
      <dgm:prSet custT="1"/>
      <dgm:spPr/>
      <dgm:t>
        <a:bodyPr/>
        <a:lstStyle/>
        <a:p>
          <a:r>
            <a:rPr lang="fr-FR" sz="1400" b="1" dirty="0" smtClean="0"/>
            <a:t>ORANGE CAMEROUN</a:t>
          </a:r>
          <a:endParaRPr lang="fr-FR" sz="1400" b="1" dirty="0"/>
        </a:p>
      </dgm:t>
    </dgm:pt>
    <dgm:pt modelId="{ECE3E9B8-DF27-4680-A9D1-2F2F9D1D8460}" type="parTrans" cxnId="{F1B26589-9D48-4127-B5F3-00934A8894B6}">
      <dgm:prSet/>
      <dgm:spPr/>
      <dgm:t>
        <a:bodyPr/>
        <a:lstStyle/>
        <a:p>
          <a:endParaRPr lang="fr-FR"/>
        </a:p>
      </dgm:t>
    </dgm:pt>
    <dgm:pt modelId="{ECBB0C45-7167-45EF-8BCD-ECA833DE82AD}" type="sibTrans" cxnId="{F1B26589-9D48-4127-B5F3-00934A8894B6}">
      <dgm:prSet/>
      <dgm:spPr/>
      <dgm:t>
        <a:bodyPr/>
        <a:lstStyle/>
        <a:p>
          <a:endParaRPr lang="fr-FR"/>
        </a:p>
      </dgm:t>
    </dgm:pt>
    <dgm:pt modelId="{496E1489-F833-4465-8995-1AF771CBA4F7}">
      <dgm:prSet custT="1"/>
      <dgm:spPr/>
      <dgm:t>
        <a:bodyPr/>
        <a:lstStyle/>
        <a:p>
          <a:r>
            <a:rPr lang="fr-FR" sz="1400" b="1" dirty="0" smtClean="0"/>
            <a:t>AES SONEL</a:t>
          </a:r>
          <a:endParaRPr lang="fr-FR" sz="1400" b="1" dirty="0"/>
        </a:p>
      </dgm:t>
    </dgm:pt>
    <dgm:pt modelId="{A961DB61-EE55-4D28-A50C-8D3D56DBCD05}" type="parTrans" cxnId="{BFE663AA-C267-44BE-8FB3-6605D3A65C4E}">
      <dgm:prSet/>
      <dgm:spPr/>
      <dgm:t>
        <a:bodyPr/>
        <a:lstStyle/>
        <a:p>
          <a:endParaRPr lang="fr-FR"/>
        </a:p>
      </dgm:t>
    </dgm:pt>
    <dgm:pt modelId="{0E75AC05-46C7-4C09-BCF9-7038BA1C4CD8}" type="sibTrans" cxnId="{BFE663AA-C267-44BE-8FB3-6605D3A65C4E}">
      <dgm:prSet/>
      <dgm:spPr/>
      <dgm:t>
        <a:bodyPr/>
        <a:lstStyle/>
        <a:p>
          <a:endParaRPr lang="fr-FR"/>
        </a:p>
      </dgm:t>
    </dgm:pt>
    <dgm:pt modelId="{3FC1FBEC-BE67-4760-9C36-4471A4B09EA5}">
      <dgm:prSet custT="1"/>
      <dgm:spPr/>
      <dgm:t>
        <a:bodyPr/>
        <a:lstStyle/>
        <a:p>
          <a:r>
            <a:rPr lang="fr-FR" sz="1400" b="1" dirty="0" smtClean="0"/>
            <a:t>CNUCED</a:t>
          </a:r>
          <a:endParaRPr lang="fr-FR" sz="1400" b="1" dirty="0"/>
        </a:p>
      </dgm:t>
    </dgm:pt>
    <dgm:pt modelId="{8C412C4E-51A0-473E-8C0E-8613A1473115}" type="parTrans" cxnId="{21A37744-7816-499C-AFE7-34234CB88B56}">
      <dgm:prSet/>
      <dgm:spPr/>
      <dgm:t>
        <a:bodyPr/>
        <a:lstStyle/>
        <a:p>
          <a:endParaRPr lang="fr-FR"/>
        </a:p>
      </dgm:t>
    </dgm:pt>
    <dgm:pt modelId="{8CC25432-268B-4E67-8E40-80A19C386F98}" type="sibTrans" cxnId="{21A37744-7816-499C-AFE7-34234CB88B56}">
      <dgm:prSet/>
      <dgm:spPr/>
      <dgm:t>
        <a:bodyPr/>
        <a:lstStyle/>
        <a:p>
          <a:endParaRPr lang="fr-FR"/>
        </a:p>
      </dgm:t>
    </dgm:pt>
    <dgm:pt modelId="{74992EAC-0CE8-4972-A74E-7DBAF303641D}">
      <dgm:prSet custT="1"/>
      <dgm:spPr/>
      <dgm:t>
        <a:bodyPr/>
        <a:lstStyle/>
        <a:p>
          <a:r>
            <a:rPr lang="fr-FR" sz="1400" b="1" dirty="0" smtClean="0"/>
            <a:t>BAT</a:t>
          </a:r>
          <a:endParaRPr lang="fr-FR" sz="1400" b="1" dirty="0"/>
        </a:p>
      </dgm:t>
    </dgm:pt>
    <dgm:pt modelId="{B2754CB5-85E3-4A7D-AD14-46E14944BF1B}" type="parTrans" cxnId="{31FF4072-6F8D-40A4-B54C-88B511CA7F3E}">
      <dgm:prSet/>
      <dgm:spPr/>
      <dgm:t>
        <a:bodyPr/>
        <a:lstStyle/>
        <a:p>
          <a:endParaRPr lang="fr-FR"/>
        </a:p>
      </dgm:t>
    </dgm:pt>
    <dgm:pt modelId="{EA0EFF2D-F3AD-4563-9A55-03AB7DAA5E82}" type="sibTrans" cxnId="{31FF4072-6F8D-40A4-B54C-88B511CA7F3E}">
      <dgm:prSet/>
      <dgm:spPr/>
      <dgm:t>
        <a:bodyPr/>
        <a:lstStyle/>
        <a:p>
          <a:endParaRPr lang="fr-FR"/>
        </a:p>
      </dgm:t>
    </dgm:pt>
    <dgm:pt modelId="{8F600ED2-8D1F-4B3F-821B-EE9B2DCEC08C}">
      <dgm:prSet custT="1"/>
      <dgm:spPr/>
      <dgm:t>
        <a:bodyPr/>
        <a:lstStyle/>
        <a:p>
          <a:r>
            <a:rPr lang="fr-FR" sz="1400" b="1" dirty="0" smtClean="0"/>
            <a:t>DHL</a:t>
          </a:r>
          <a:endParaRPr lang="fr-FR" sz="1400" b="1" dirty="0"/>
        </a:p>
      </dgm:t>
    </dgm:pt>
    <dgm:pt modelId="{498F84B5-64D7-4286-8A99-A0932FCAB0AA}" type="parTrans" cxnId="{BD8B9D73-BBB0-45EB-AB6A-5E0225CD0737}">
      <dgm:prSet/>
      <dgm:spPr/>
      <dgm:t>
        <a:bodyPr/>
        <a:lstStyle/>
        <a:p>
          <a:endParaRPr lang="fr-FR"/>
        </a:p>
      </dgm:t>
    </dgm:pt>
    <dgm:pt modelId="{BB44B885-2217-44B1-9772-CA3019FD48CF}" type="sibTrans" cxnId="{BD8B9D73-BBB0-45EB-AB6A-5E0225CD0737}">
      <dgm:prSet/>
      <dgm:spPr/>
      <dgm:t>
        <a:bodyPr/>
        <a:lstStyle/>
        <a:p>
          <a:endParaRPr lang="fr-FR"/>
        </a:p>
      </dgm:t>
    </dgm:pt>
    <dgm:pt modelId="{DDC81E23-D688-490D-A986-22BF5E09F3F5}">
      <dgm:prSet custT="1"/>
      <dgm:spPr/>
      <dgm:t>
        <a:bodyPr/>
        <a:lstStyle/>
        <a:p>
          <a:r>
            <a:rPr lang="fr-FR" sz="1400" b="1" dirty="0" smtClean="0"/>
            <a:t>HERMES</a:t>
          </a:r>
          <a:endParaRPr lang="fr-FR" sz="1400" b="1" dirty="0"/>
        </a:p>
      </dgm:t>
    </dgm:pt>
    <dgm:pt modelId="{AF891495-91D5-44E0-A2BC-0F38106DD78A}" type="parTrans" cxnId="{D508D314-930C-43C1-8620-B6C6A66FC5E0}">
      <dgm:prSet/>
      <dgm:spPr/>
      <dgm:t>
        <a:bodyPr/>
        <a:lstStyle/>
        <a:p>
          <a:endParaRPr lang="fr-FR"/>
        </a:p>
      </dgm:t>
    </dgm:pt>
    <dgm:pt modelId="{913B5684-51E0-4624-96B0-F9434AFD09E2}" type="sibTrans" cxnId="{D508D314-930C-43C1-8620-B6C6A66FC5E0}">
      <dgm:prSet/>
      <dgm:spPr/>
      <dgm:t>
        <a:bodyPr/>
        <a:lstStyle/>
        <a:p>
          <a:endParaRPr lang="fr-FR"/>
        </a:p>
      </dgm:t>
    </dgm:pt>
    <dgm:pt modelId="{412914A2-6435-437F-BEBC-63A1DF2CCE96}">
      <dgm:prSet custT="1"/>
      <dgm:spPr/>
      <dgm:t>
        <a:bodyPr/>
        <a:lstStyle/>
        <a:p>
          <a:r>
            <a:rPr lang="fr-FR" sz="1400" b="1" dirty="0" smtClean="0"/>
            <a:t>IBC</a:t>
          </a:r>
          <a:endParaRPr lang="fr-FR" sz="1400" b="1" dirty="0"/>
        </a:p>
      </dgm:t>
    </dgm:pt>
    <dgm:pt modelId="{3DB56BE8-0E67-467D-9FF2-BFAAE7DEA5E8}" type="parTrans" cxnId="{8D65D120-2D25-4BE3-AA87-60E589279AE2}">
      <dgm:prSet/>
      <dgm:spPr/>
      <dgm:t>
        <a:bodyPr/>
        <a:lstStyle/>
        <a:p>
          <a:endParaRPr lang="fr-FR"/>
        </a:p>
      </dgm:t>
    </dgm:pt>
    <dgm:pt modelId="{9E49001E-0D8C-4984-9909-2E1902072AD1}" type="sibTrans" cxnId="{8D65D120-2D25-4BE3-AA87-60E589279AE2}">
      <dgm:prSet/>
      <dgm:spPr/>
      <dgm:t>
        <a:bodyPr/>
        <a:lstStyle/>
        <a:p>
          <a:endParaRPr lang="fr-FR"/>
        </a:p>
      </dgm:t>
    </dgm:pt>
    <dgm:pt modelId="{368ED14A-6C84-4331-A59D-E41478212915}">
      <dgm:prSet custT="1"/>
      <dgm:spPr/>
      <dgm:t>
        <a:bodyPr/>
        <a:lstStyle/>
        <a:p>
          <a:r>
            <a:rPr lang="fr-FR" sz="1400" b="1" dirty="0" smtClean="0"/>
            <a:t>PERENCO</a:t>
          </a:r>
          <a:endParaRPr lang="fr-FR" sz="1400" b="1" dirty="0"/>
        </a:p>
      </dgm:t>
    </dgm:pt>
    <dgm:pt modelId="{CC0D37CE-EA23-4807-B9FC-5E07DFBE718F}" type="parTrans" cxnId="{B2631E1D-1D39-45BF-9B39-7566156978EB}">
      <dgm:prSet/>
      <dgm:spPr/>
      <dgm:t>
        <a:bodyPr/>
        <a:lstStyle/>
        <a:p>
          <a:endParaRPr lang="fr-FR"/>
        </a:p>
      </dgm:t>
    </dgm:pt>
    <dgm:pt modelId="{3C0F8564-C683-4C51-A383-E64353C2C748}" type="sibTrans" cxnId="{B2631E1D-1D39-45BF-9B39-7566156978EB}">
      <dgm:prSet/>
      <dgm:spPr/>
      <dgm:t>
        <a:bodyPr/>
        <a:lstStyle/>
        <a:p>
          <a:endParaRPr lang="fr-FR"/>
        </a:p>
      </dgm:t>
    </dgm:pt>
    <dgm:pt modelId="{7F6ACA9A-BF0C-4247-A279-4EABE7DC1A98}" type="pres">
      <dgm:prSet presAssocID="{95F6905D-BA0C-49AC-87BF-D1E9DED9BCCE}" presName="compositeShape" presStyleCnt="0">
        <dgm:presLayoutVars>
          <dgm:dir/>
          <dgm:resizeHandles/>
        </dgm:presLayoutVars>
      </dgm:prSet>
      <dgm:spPr/>
    </dgm:pt>
    <dgm:pt modelId="{4763AA33-7B4D-4638-A085-621E201657C4}" type="pres">
      <dgm:prSet presAssocID="{95F6905D-BA0C-49AC-87BF-D1E9DED9BCCE}" presName="pyramid" presStyleLbl="node1" presStyleIdx="0" presStyleCnt="1"/>
      <dgm:spPr/>
    </dgm:pt>
    <dgm:pt modelId="{BA998CD6-F4E9-40E8-AE5C-B6F9A0EE5080}" type="pres">
      <dgm:prSet presAssocID="{95F6905D-BA0C-49AC-87BF-D1E9DED9BCCE}" presName="theList" presStyleCnt="0"/>
      <dgm:spPr/>
    </dgm:pt>
    <dgm:pt modelId="{41348488-1AB2-4AC4-9601-F1D6499E236B}" type="pres">
      <dgm:prSet presAssocID="{30888146-A16C-453D-8D26-DE41FECB72E8}" presName="aNode" presStyleLbl="fgAcc1" presStyleIdx="0" presStyleCnt="11" custScaleX="109736" custLinFactY="-48196" custLinFactNeighborX="-17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005F7D-1784-4E5C-9DA0-2C772802F133}" type="pres">
      <dgm:prSet presAssocID="{30888146-A16C-453D-8D26-DE41FECB72E8}" presName="aSpace" presStyleCnt="0"/>
      <dgm:spPr/>
    </dgm:pt>
    <dgm:pt modelId="{35BFE89D-4A03-4957-8247-B32702E999B0}" type="pres">
      <dgm:prSet presAssocID="{74992EAC-0CE8-4972-A74E-7DBAF303641D}" presName="aNode" presStyleLbl="fgAcc1" presStyleIdx="1" presStyleCnt="11" custScaleX="111155" custLinFactY="-47171" custLinFactNeighborX="-44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B420B1-E869-4BE8-896C-88D65CBEADC0}" type="pres">
      <dgm:prSet presAssocID="{74992EAC-0CE8-4972-A74E-7DBAF303641D}" presName="aSpace" presStyleCnt="0"/>
      <dgm:spPr/>
    </dgm:pt>
    <dgm:pt modelId="{80009AF8-0C21-4B52-A7D7-15D8945C5A1E}" type="pres">
      <dgm:prSet presAssocID="{C1DE4DB5-ACD8-4938-A28B-BEFE91BC6DFC}" presName="aNode" presStyleLbl="fgAcc1" presStyleIdx="2" presStyleCnt="11" custScaleX="109855" custLinFactY="-46145" custLinFactNeighborX="-109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0C8CE0-1CE8-4F55-BFDE-0187E81FB9CA}" type="pres">
      <dgm:prSet presAssocID="{C1DE4DB5-ACD8-4938-A28B-BEFE91BC6DFC}" presName="aSpace" presStyleCnt="0"/>
      <dgm:spPr/>
    </dgm:pt>
    <dgm:pt modelId="{F3E42D04-4651-4440-96B3-D837DDBE4542}" type="pres">
      <dgm:prSet presAssocID="{A6F40999-E2BA-48C2-B04E-07B4D7F0E270}" presName="aNode" presStyleLbl="fgAcc1" presStyleIdx="3" presStyleCnt="11" custScaleX="110721" custLinFactY="-45120" custLinFactNeighborX="-65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F621DC-4857-4DDF-A313-43C435FC237E}" type="pres">
      <dgm:prSet presAssocID="{A6F40999-E2BA-48C2-B04E-07B4D7F0E270}" presName="aSpace" presStyleCnt="0"/>
      <dgm:spPr/>
    </dgm:pt>
    <dgm:pt modelId="{82DFF12F-C131-42B6-B132-C69A34153B18}" type="pres">
      <dgm:prSet presAssocID="{496E1489-F833-4465-8995-1AF771CBA4F7}" presName="aNode" presStyleLbl="fgAcc1" presStyleIdx="4" presStyleCnt="11" custScaleX="110721" custLinFactY="-44094" custLinFactNeighborX="-65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4442B8-0DB4-44C2-BE19-16141939D120}" type="pres">
      <dgm:prSet presAssocID="{496E1489-F833-4465-8995-1AF771CBA4F7}" presName="aSpace" presStyleCnt="0"/>
      <dgm:spPr/>
    </dgm:pt>
    <dgm:pt modelId="{8BA2C3F7-4FEF-46A0-9DAD-93A0BB478E61}" type="pres">
      <dgm:prSet presAssocID="{3FC1FBEC-BE67-4760-9C36-4471A4B09EA5}" presName="aNode" presStyleLbl="fgAcc1" presStyleIdx="5" presStyleCnt="11" custScaleX="110495" custLinFactY="-43069" custLinFactNeighborX="-77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277B7B-2E95-4692-997C-D2A0E7991582}" type="pres">
      <dgm:prSet presAssocID="{3FC1FBEC-BE67-4760-9C36-4471A4B09EA5}" presName="aSpace" presStyleCnt="0"/>
      <dgm:spPr/>
    </dgm:pt>
    <dgm:pt modelId="{8200F157-5452-432C-8995-654EC6D3DA78}" type="pres">
      <dgm:prSet presAssocID="{8F600ED2-8D1F-4B3F-821B-EE9B2DCEC08C}" presName="aNode" presStyleLbl="fgAcc1" presStyleIdx="6" presStyleCnt="11" custScaleX="110938" custLinFactY="-42043" custLinFactNeighborX="-5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98B342-8B37-4C34-A542-7F5D7A3E91BC}" type="pres">
      <dgm:prSet presAssocID="{8F600ED2-8D1F-4B3F-821B-EE9B2DCEC08C}" presName="aSpace" presStyleCnt="0"/>
      <dgm:spPr/>
    </dgm:pt>
    <dgm:pt modelId="{8C7EAC90-E8E8-4427-B690-6ABD7379C863}" type="pres">
      <dgm:prSet presAssocID="{DDC81E23-D688-490D-A986-22BF5E09F3F5}" presName="aNode" presStyleLbl="fgAcc1" presStyleIdx="7" presStyleCnt="11" custScaleX="111824" custScaleY="119077" custLinFactY="-41018" custLinFactNeighborX="-10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7C494D-59F5-4B82-8CB1-D5377D5DAB04}" type="pres">
      <dgm:prSet presAssocID="{DDC81E23-D688-490D-A986-22BF5E09F3F5}" presName="aSpace" presStyleCnt="0"/>
      <dgm:spPr/>
    </dgm:pt>
    <dgm:pt modelId="{9CCE0DDC-2AD2-4D04-AFF3-B3559347CD43}" type="pres">
      <dgm:prSet presAssocID="{412914A2-6435-437F-BEBC-63A1DF2CCE96}" presName="aNode" presStyleLbl="fgAcc1" presStyleIdx="8" presStyleCnt="11" custScaleX="112159" custScaleY="93738" custLinFactY="-32171" custLinFactNeighborX="6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44E83-CB79-4C42-94F8-7A73BB4F3BF1}" type="pres">
      <dgm:prSet presAssocID="{412914A2-6435-437F-BEBC-63A1DF2CCE96}" presName="aSpace" presStyleCnt="0"/>
      <dgm:spPr/>
    </dgm:pt>
    <dgm:pt modelId="{4A13F754-3755-488D-9590-0988BE78D6E2}" type="pres">
      <dgm:prSet presAssocID="{368ED14A-6C84-4331-A59D-E41478212915}" presName="aNode" presStyleLbl="fgAcc1" presStyleIdx="9" presStyleCnt="11" custScaleX="112326" custScaleY="121872" custLinFactY="-14592" custLinFactNeighborX="14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E4CAE7-6826-4BBB-A8BB-A25D509163CE}" type="pres">
      <dgm:prSet presAssocID="{368ED14A-6C84-4331-A59D-E41478212915}" presName="aSpace" presStyleCnt="0"/>
      <dgm:spPr/>
    </dgm:pt>
    <dgm:pt modelId="{93F69E08-A7B4-484A-BC2D-852FE0BDC6C5}" type="pres">
      <dgm:prSet presAssocID="{A5F2F830-458C-4A0D-8768-6E243F99E3F3}" presName="aNode" presStyleLbl="fgAcc1" presStyleIdx="10" presStyleCnt="11" custScaleX="114945" custScaleY="226551" custLinFactNeighborX="-920" custLinFactNeighborY="-24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D33877-589C-4DAB-9393-7025935B8192}" type="pres">
      <dgm:prSet presAssocID="{A5F2F830-458C-4A0D-8768-6E243F99E3F3}" presName="aSpace" presStyleCnt="0"/>
      <dgm:spPr/>
    </dgm:pt>
  </dgm:ptLst>
  <dgm:cxnLst>
    <dgm:cxn modelId="{0F8F2BE6-AC83-4525-B0F1-03961AB588C9}" type="presOf" srcId="{DDC81E23-D688-490D-A986-22BF5E09F3F5}" destId="{8C7EAC90-E8E8-4427-B690-6ABD7379C863}" srcOrd="0" destOrd="0" presId="urn:microsoft.com/office/officeart/2005/8/layout/pyramid2"/>
    <dgm:cxn modelId="{49CF52BC-C1C8-4B3A-A4A8-F958D6968459}" type="presOf" srcId="{74992EAC-0CE8-4972-A74E-7DBAF303641D}" destId="{35BFE89D-4A03-4957-8247-B32702E999B0}" srcOrd="0" destOrd="0" presId="urn:microsoft.com/office/officeart/2005/8/layout/pyramid2"/>
    <dgm:cxn modelId="{BFE663AA-C267-44BE-8FB3-6605D3A65C4E}" srcId="{95F6905D-BA0C-49AC-87BF-D1E9DED9BCCE}" destId="{496E1489-F833-4465-8995-1AF771CBA4F7}" srcOrd="4" destOrd="0" parTransId="{A961DB61-EE55-4D28-A50C-8D3D56DBCD05}" sibTransId="{0E75AC05-46C7-4C09-BCF9-7038BA1C4CD8}"/>
    <dgm:cxn modelId="{C65824C0-8EBE-4EB0-8DD9-970B9074A0C0}" type="presOf" srcId="{412914A2-6435-437F-BEBC-63A1DF2CCE96}" destId="{9CCE0DDC-2AD2-4D04-AFF3-B3559347CD43}" srcOrd="0" destOrd="0" presId="urn:microsoft.com/office/officeart/2005/8/layout/pyramid2"/>
    <dgm:cxn modelId="{8D65D120-2D25-4BE3-AA87-60E589279AE2}" srcId="{95F6905D-BA0C-49AC-87BF-D1E9DED9BCCE}" destId="{412914A2-6435-437F-BEBC-63A1DF2CCE96}" srcOrd="8" destOrd="0" parTransId="{3DB56BE8-0E67-467D-9FF2-BFAAE7DEA5E8}" sibTransId="{9E49001E-0D8C-4984-9909-2E1902072AD1}"/>
    <dgm:cxn modelId="{7C47EC4E-C57C-451E-AA67-3F7537FAD1AF}" type="presOf" srcId="{8F600ED2-8D1F-4B3F-821B-EE9B2DCEC08C}" destId="{8200F157-5452-432C-8995-654EC6D3DA78}" srcOrd="0" destOrd="0" presId="urn:microsoft.com/office/officeart/2005/8/layout/pyramid2"/>
    <dgm:cxn modelId="{C92A70F1-2B41-4E08-8C83-6347F106860A}" type="presOf" srcId="{A5F2F830-458C-4A0D-8768-6E243F99E3F3}" destId="{93F69E08-A7B4-484A-BC2D-852FE0BDC6C5}" srcOrd="0" destOrd="0" presId="urn:microsoft.com/office/officeart/2005/8/layout/pyramid2"/>
    <dgm:cxn modelId="{C8721677-67E9-40F8-B04C-77CA346EBAC3}" type="presOf" srcId="{3FC1FBEC-BE67-4760-9C36-4471A4B09EA5}" destId="{8BA2C3F7-4FEF-46A0-9DAD-93A0BB478E61}" srcOrd="0" destOrd="0" presId="urn:microsoft.com/office/officeart/2005/8/layout/pyramid2"/>
    <dgm:cxn modelId="{79BC9993-CC19-43A2-8E60-EE76D529302D}" type="presOf" srcId="{C1DE4DB5-ACD8-4938-A28B-BEFE91BC6DFC}" destId="{80009AF8-0C21-4B52-A7D7-15D8945C5A1E}" srcOrd="0" destOrd="0" presId="urn:microsoft.com/office/officeart/2005/8/layout/pyramid2"/>
    <dgm:cxn modelId="{BD29F48F-C91F-4199-BF84-4F05AA2FE0A7}" type="presOf" srcId="{A6F40999-E2BA-48C2-B04E-07B4D7F0E270}" destId="{F3E42D04-4651-4440-96B3-D837DDBE4542}" srcOrd="0" destOrd="0" presId="urn:microsoft.com/office/officeart/2005/8/layout/pyramid2"/>
    <dgm:cxn modelId="{586281A9-9E2C-4C1E-9973-9257F22747FA}" type="presOf" srcId="{368ED14A-6C84-4331-A59D-E41478212915}" destId="{4A13F754-3755-488D-9590-0988BE78D6E2}" srcOrd="0" destOrd="0" presId="urn:microsoft.com/office/officeart/2005/8/layout/pyramid2"/>
    <dgm:cxn modelId="{31FF4072-6F8D-40A4-B54C-88B511CA7F3E}" srcId="{95F6905D-BA0C-49AC-87BF-D1E9DED9BCCE}" destId="{74992EAC-0CE8-4972-A74E-7DBAF303641D}" srcOrd="1" destOrd="0" parTransId="{B2754CB5-85E3-4A7D-AD14-46E14944BF1B}" sibTransId="{EA0EFF2D-F3AD-4563-9A55-03AB7DAA5E82}"/>
    <dgm:cxn modelId="{B2631E1D-1D39-45BF-9B39-7566156978EB}" srcId="{95F6905D-BA0C-49AC-87BF-D1E9DED9BCCE}" destId="{368ED14A-6C84-4331-A59D-E41478212915}" srcOrd="9" destOrd="0" parTransId="{CC0D37CE-EA23-4807-B9FC-5E07DFBE718F}" sibTransId="{3C0F8564-C683-4C51-A383-E64353C2C748}"/>
    <dgm:cxn modelId="{E439E96C-BD6D-4497-89AE-C6AFE343D29D}" srcId="{95F6905D-BA0C-49AC-87BF-D1E9DED9BCCE}" destId="{A5F2F830-458C-4A0D-8768-6E243F99E3F3}" srcOrd="10" destOrd="0" parTransId="{6D4A29FB-F327-4821-918A-21E2EBAAE398}" sibTransId="{F2267C64-B994-4345-B679-FC3C0976C781}"/>
    <dgm:cxn modelId="{21A37744-7816-499C-AFE7-34234CB88B56}" srcId="{95F6905D-BA0C-49AC-87BF-D1E9DED9BCCE}" destId="{3FC1FBEC-BE67-4760-9C36-4471A4B09EA5}" srcOrd="5" destOrd="0" parTransId="{8C412C4E-51A0-473E-8C0E-8613A1473115}" sibTransId="{8CC25432-268B-4E67-8E40-80A19C386F98}"/>
    <dgm:cxn modelId="{31E134C6-A14F-4BF2-B674-245DEDD1EB54}" srcId="{95F6905D-BA0C-49AC-87BF-D1E9DED9BCCE}" destId="{C1DE4DB5-ACD8-4938-A28B-BEFE91BC6DFC}" srcOrd="2" destOrd="0" parTransId="{DAD37ACD-5411-4464-B9D0-DB5BC2C2A766}" sibTransId="{2A7433BC-7717-4057-89E2-2436357D1C2F}"/>
    <dgm:cxn modelId="{A5D2E5F4-AAF5-4C5D-89A7-5F6985EBA8B4}" type="presOf" srcId="{95F6905D-BA0C-49AC-87BF-D1E9DED9BCCE}" destId="{7F6ACA9A-BF0C-4247-A279-4EABE7DC1A98}" srcOrd="0" destOrd="0" presId="urn:microsoft.com/office/officeart/2005/8/layout/pyramid2"/>
    <dgm:cxn modelId="{8112CB1A-9B42-434B-A312-A87FC565C142}" type="presOf" srcId="{30888146-A16C-453D-8D26-DE41FECB72E8}" destId="{41348488-1AB2-4AC4-9601-F1D6499E236B}" srcOrd="0" destOrd="0" presId="urn:microsoft.com/office/officeart/2005/8/layout/pyramid2"/>
    <dgm:cxn modelId="{F1B26589-9D48-4127-B5F3-00934A8894B6}" srcId="{95F6905D-BA0C-49AC-87BF-D1E9DED9BCCE}" destId="{A6F40999-E2BA-48C2-B04E-07B4D7F0E270}" srcOrd="3" destOrd="0" parTransId="{ECE3E9B8-DF27-4680-A9D1-2F2F9D1D8460}" sibTransId="{ECBB0C45-7167-45EF-8BCD-ECA833DE82AD}"/>
    <dgm:cxn modelId="{D508D314-930C-43C1-8620-B6C6A66FC5E0}" srcId="{95F6905D-BA0C-49AC-87BF-D1E9DED9BCCE}" destId="{DDC81E23-D688-490D-A986-22BF5E09F3F5}" srcOrd="7" destOrd="0" parTransId="{AF891495-91D5-44E0-A2BC-0F38106DD78A}" sibTransId="{913B5684-51E0-4624-96B0-F9434AFD09E2}"/>
    <dgm:cxn modelId="{F3F976D9-4DB6-47D9-BC22-2E583C614CE2}" srcId="{95F6905D-BA0C-49AC-87BF-D1E9DED9BCCE}" destId="{30888146-A16C-453D-8D26-DE41FECB72E8}" srcOrd="0" destOrd="0" parTransId="{FC53CF2C-0331-436E-9210-CFBAC619ED84}" sibTransId="{95D23827-C3F4-4A54-94A9-4897C74971B8}"/>
    <dgm:cxn modelId="{BD8B9D73-BBB0-45EB-AB6A-5E0225CD0737}" srcId="{95F6905D-BA0C-49AC-87BF-D1E9DED9BCCE}" destId="{8F600ED2-8D1F-4B3F-821B-EE9B2DCEC08C}" srcOrd="6" destOrd="0" parTransId="{498F84B5-64D7-4286-8A99-A0932FCAB0AA}" sibTransId="{BB44B885-2217-44B1-9772-CA3019FD48CF}"/>
    <dgm:cxn modelId="{949D3955-26EB-40D1-A449-B924E1BE1B24}" type="presOf" srcId="{496E1489-F833-4465-8995-1AF771CBA4F7}" destId="{82DFF12F-C131-42B6-B132-C69A34153B18}" srcOrd="0" destOrd="0" presId="urn:microsoft.com/office/officeart/2005/8/layout/pyramid2"/>
    <dgm:cxn modelId="{0F346DD8-2095-43D5-AF50-E15F702B9800}" type="presParOf" srcId="{7F6ACA9A-BF0C-4247-A279-4EABE7DC1A98}" destId="{4763AA33-7B4D-4638-A085-621E201657C4}" srcOrd="0" destOrd="0" presId="urn:microsoft.com/office/officeart/2005/8/layout/pyramid2"/>
    <dgm:cxn modelId="{3A13E825-964D-4A2B-AB79-60BEE5BA01C2}" type="presParOf" srcId="{7F6ACA9A-BF0C-4247-A279-4EABE7DC1A98}" destId="{BA998CD6-F4E9-40E8-AE5C-B6F9A0EE5080}" srcOrd="1" destOrd="0" presId="urn:microsoft.com/office/officeart/2005/8/layout/pyramid2"/>
    <dgm:cxn modelId="{57C9A60B-36E8-4B5A-9D5E-B537D8A8C3E4}" type="presParOf" srcId="{BA998CD6-F4E9-40E8-AE5C-B6F9A0EE5080}" destId="{41348488-1AB2-4AC4-9601-F1D6499E236B}" srcOrd="0" destOrd="0" presId="urn:microsoft.com/office/officeart/2005/8/layout/pyramid2"/>
    <dgm:cxn modelId="{96AB9C66-D8CB-4ED8-9047-00ABF76F3C2E}" type="presParOf" srcId="{BA998CD6-F4E9-40E8-AE5C-B6F9A0EE5080}" destId="{C0005F7D-1784-4E5C-9DA0-2C772802F133}" srcOrd="1" destOrd="0" presId="urn:microsoft.com/office/officeart/2005/8/layout/pyramid2"/>
    <dgm:cxn modelId="{B845A358-570E-4805-80B6-AF0B6758DD0E}" type="presParOf" srcId="{BA998CD6-F4E9-40E8-AE5C-B6F9A0EE5080}" destId="{35BFE89D-4A03-4957-8247-B32702E999B0}" srcOrd="2" destOrd="0" presId="urn:microsoft.com/office/officeart/2005/8/layout/pyramid2"/>
    <dgm:cxn modelId="{7B8F9A6D-D8F5-459F-8444-3255AA34316A}" type="presParOf" srcId="{BA998CD6-F4E9-40E8-AE5C-B6F9A0EE5080}" destId="{26B420B1-E869-4BE8-896C-88D65CBEADC0}" srcOrd="3" destOrd="0" presId="urn:microsoft.com/office/officeart/2005/8/layout/pyramid2"/>
    <dgm:cxn modelId="{9204917A-F74E-4D4B-826E-9F4AC7FC1F58}" type="presParOf" srcId="{BA998CD6-F4E9-40E8-AE5C-B6F9A0EE5080}" destId="{80009AF8-0C21-4B52-A7D7-15D8945C5A1E}" srcOrd="4" destOrd="0" presId="urn:microsoft.com/office/officeart/2005/8/layout/pyramid2"/>
    <dgm:cxn modelId="{9D0E9DFE-4182-468A-89F7-13668A899905}" type="presParOf" srcId="{BA998CD6-F4E9-40E8-AE5C-B6F9A0EE5080}" destId="{970C8CE0-1CE8-4F55-BFDE-0187E81FB9CA}" srcOrd="5" destOrd="0" presId="urn:microsoft.com/office/officeart/2005/8/layout/pyramid2"/>
    <dgm:cxn modelId="{A338B894-759D-421C-BCF7-270AE9E103CC}" type="presParOf" srcId="{BA998CD6-F4E9-40E8-AE5C-B6F9A0EE5080}" destId="{F3E42D04-4651-4440-96B3-D837DDBE4542}" srcOrd="6" destOrd="0" presId="urn:microsoft.com/office/officeart/2005/8/layout/pyramid2"/>
    <dgm:cxn modelId="{AEC8C727-4A8F-485E-B478-A011EEBF55D4}" type="presParOf" srcId="{BA998CD6-F4E9-40E8-AE5C-B6F9A0EE5080}" destId="{93F621DC-4857-4DDF-A313-43C435FC237E}" srcOrd="7" destOrd="0" presId="urn:microsoft.com/office/officeart/2005/8/layout/pyramid2"/>
    <dgm:cxn modelId="{D72D2F0A-107E-4D73-A1EB-219A295C6FA9}" type="presParOf" srcId="{BA998CD6-F4E9-40E8-AE5C-B6F9A0EE5080}" destId="{82DFF12F-C131-42B6-B132-C69A34153B18}" srcOrd="8" destOrd="0" presId="urn:microsoft.com/office/officeart/2005/8/layout/pyramid2"/>
    <dgm:cxn modelId="{0F81577A-F07C-4ECF-94E6-FB298322CD10}" type="presParOf" srcId="{BA998CD6-F4E9-40E8-AE5C-B6F9A0EE5080}" destId="{764442B8-0DB4-44C2-BE19-16141939D120}" srcOrd="9" destOrd="0" presId="urn:microsoft.com/office/officeart/2005/8/layout/pyramid2"/>
    <dgm:cxn modelId="{5699135E-6ADB-4578-A8F0-59820FCB4A12}" type="presParOf" srcId="{BA998CD6-F4E9-40E8-AE5C-B6F9A0EE5080}" destId="{8BA2C3F7-4FEF-46A0-9DAD-93A0BB478E61}" srcOrd="10" destOrd="0" presId="urn:microsoft.com/office/officeart/2005/8/layout/pyramid2"/>
    <dgm:cxn modelId="{84EE2387-A416-4FD5-B564-00767597F666}" type="presParOf" srcId="{BA998CD6-F4E9-40E8-AE5C-B6F9A0EE5080}" destId="{38277B7B-2E95-4692-997C-D2A0E7991582}" srcOrd="11" destOrd="0" presId="urn:microsoft.com/office/officeart/2005/8/layout/pyramid2"/>
    <dgm:cxn modelId="{1031CF58-E081-440E-AF51-C6A2B28A39A1}" type="presParOf" srcId="{BA998CD6-F4E9-40E8-AE5C-B6F9A0EE5080}" destId="{8200F157-5452-432C-8995-654EC6D3DA78}" srcOrd="12" destOrd="0" presId="urn:microsoft.com/office/officeart/2005/8/layout/pyramid2"/>
    <dgm:cxn modelId="{3C122D26-471E-4073-87D1-5FFFE8249BE6}" type="presParOf" srcId="{BA998CD6-F4E9-40E8-AE5C-B6F9A0EE5080}" destId="{2E98B342-8B37-4C34-A542-7F5D7A3E91BC}" srcOrd="13" destOrd="0" presId="urn:microsoft.com/office/officeart/2005/8/layout/pyramid2"/>
    <dgm:cxn modelId="{00F131E6-8AD0-4BAC-B4F1-DD2332DFE16A}" type="presParOf" srcId="{BA998CD6-F4E9-40E8-AE5C-B6F9A0EE5080}" destId="{8C7EAC90-E8E8-4427-B690-6ABD7379C863}" srcOrd="14" destOrd="0" presId="urn:microsoft.com/office/officeart/2005/8/layout/pyramid2"/>
    <dgm:cxn modelId="{B05C0ADA-421D-4A14-9FE7-3026811F3A92}" type="presParOf" srcId="{BA998CD6-F4E9-40E8-AE5C-B6F9A0EE5080}" destId="{727C494D-59F5-4B82-8CB1-D5377D5DAB04}" srcOrd="15" destOrd="0" presId="urn:microsoft.com/office/officeart/2005/8/layout/pyramid2"/>
    <dgm:cxn modelId="{163B8EF8-30EB-4F40-A2BE-75CB07707ABF}" type="presParOf" srcId="{BA998CD6-F4E9-40E8-AE5C-B6F9A0EE5080}" destId="{9CCE0DDC-2AD2-4D04-AFF3-B3559347CD43}" srcOrd="16" destOrd="0" presId="urn:microsoft.com/office/officeart/2005/8/layout/pyramid2"/>
    <dgm:cxn modelId="{8D94BAD7-FDA4-497D-BB00-DB1B6FE09FCE}" type="presParOf" srcId="{BA998CD6-F4E9-40E8-AE5C-B6F9A0EE5080}" destId="{CE444E83-CB79-4C42-94F8-7A73BB4F3BF1}" srcOrd="17" destOrd="0" presId="urn:microsoft.com/office/officeart/2005/8/layout/pyramid2"/>
    <dgm:cxn modelId="{5BE34788-5B51-4502-8402-9E4DF709F960}" type="presParOf" srcId="{BA998CD6-F4E9-40E8-AE5C-B6F9A0EE5080}" destId="{4A13F754-3755-488D-9590-0988BE78D6E2}" srcOrd="18" destOrd="0" presId="urn:microsoft.com/office/officeart/2005/8/layout/pyramid2"/>
    <dgm:cxn modelId="{D7568D15-0BC4-41E9-ABE2-2ECBED93EED2}" type="presParOf" srcId="{BA998CD6-F4E9-40E8-AE5C-B6F9A0EE5080}" destId="{5CE4CAE7-6826-4BBB-A8BB-A25D509163CE}" srcOrd="19" destOrd="0" presId="urn:microsoft.com/office/officeart/2005/8/layout/pyramid2"/>
    <dgm:cxn modelId="{B94439AD-C547-42FB-8E52-030CC7568868}" type="presParOf" srcId="{BA998CD6-F4E9-40E8-AE5C-B6F9A0EE5080}" destId="{93F69E08-A7B4-484A-BC2D-852FE0BDC6C5}" srcOrd="20" destOrd="0" presId="urn:microsoft.com/office/officeart/2005/8/layout/pyramid2"/>
    <dgm:cxn modelId="{7D3EE008-DD71-46DD-91B8-378D003C413D}" type="presParOf" srcId="{BA998CD6-F4E9-40E8-AE5C-B6F9A0EE5080}" destId="{C6D33877-589C-4DAB-9393-7025935B8192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59E40-8EE1-4A71-A202-9DF32A8FE262}">
      <dsp:nvSpPr>
        <dsp:cNvPr id="0" name=""/>
        <dsp:cNvSpPr/>
      </dsp:nvSpPr>
      <dsp:spPr>
        <a:xfrm>
          <a:off x="0" y="42849"/>
          <a:ext cx="4480560" cy="47879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630CB-4A70-413D-B608-954D251F2CC2}">
      <dsp:nvSpPr>
        <dsp:cNvPr id="0" name=""/>
        <dsp:cNvSpPr/>
      </dsp:nvSpPr>
      <dsp:spPr>
        <a:xfrm>
          <a:off x="2240280" y="42849"/>
          <a:ext cx="5227319" cy="4787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Dr Roger Roland PFEIFFER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Luxembourgeois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Transport Economist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International Consultant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based</a:t>
          </a:r>
          <a:r>
            <a:rPr lang="fr-FR" sz="1900" kern="1200" dirty="0" smtClean="0"/>
            <a:t> in Berlin (RFA)</a:t>
          </a:r>
          <a:endParaRPr lang="fr-FR" sz="1900" kern="1200" dirty="0"/>
        </a:p>
      </dsp:txBody>
      <dsp:txXfrm>
        <a:off x="2240280" y="42849"/>
        <a:ext cx="5227319" cy="2274265"/>
      </dsp:txXfrm>
    </dsp:sp>
    <dsp:sp modelId="{95B159E8-9E2A-4005-8E27-D0A3689F0B78}">
      <dsp:nvSpPr>
        <dsp:cNvPr id="0" name=""/>
        <dsp:cNvSpPr/>
      </dsp:nvSpPr>
      <dsp:spPr>
        <a:xfrm>
          <a:off x="1176147" y="2110407"/>
          <a:ext cx="2128266" cy="25570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CA4D5-5DF9-4A24-9B33-EAACA0699937}">
      <dsp:nvSpPr>
        <dsp:cNvPr id="0" name=""/>
        <dsp:cNvSpPr/>
      </dsp:nvSpPr>
      <dsp:spPr>
        <a:xfrm>
          <a:off x="2240280" y="2091540"/>
          <a:ext cx="5227319" cy="2594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TCHAPA TCHOUAWOU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/>
            <a:t>Cameroonian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Retired Super-</a:t>
          </a:r>
          <a:r>
            <a:rPr lang="fr-FR" sz="1900" kern="1200" dirty="0" err="1" smtClean="0"/>
            <a:t>Scale</a:t>
          </a:r>
          <a:r>
            <a:rPr lang="fr-FR" sz="1900" kern="1200" dirty="0" smtClean="0"/>
            <a:t> Senior Inspector of Customs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CEMAC Accredited Expert in Customs Matters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International Consultant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Based in Douala (CMR)</a:t>
          </a:r>
          <a:endParaRPr lang="fr-FR" sz="1900" kern="1200" dirty="0"/>
        </a:p>
      </dsp:txBody>
      <dsp:txXfrm>
        <a:off x="2240280" y="2091540"/>
        <a:ext cx="5227319" cy="2594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A7BD-12E9-495F-8040-738B984B110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FINANCE</a:t>
          </a:r>
          <a:endParaRPr lang="fr-FR" sz="1700" kern="1200" dirty="0"/>
        </a:p>
      </dsp:txBody>
      <dsp:txXfrm>
        <a:off x="3210560" y="987551"/>
        <a:ext cx="1219200" cy="1016000"/>
      </dsp:txXfrm>
    </dsp:sp>
    <dsp:sp modelId="{6A652B10-0ABA-41D3-8F4A-4252BF405667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TRANSPORT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LOGISTICS</a:t>
          </a:r>
          <a:endParaRPr lang="fr-FR" sz="1700" kern="1200" dirty="0"/>
        </a:p>
      </dsp:txBody>
      <dsp:txXfrm>
        <a:off x="2153920" y="2600960"/>
        <a:ext cx="1828800" cy="894080"/>
      </dsp:txXfrm>
    </dsp:sp>
    <dsp:sp modelId="{55DD752F-EE82-452E-8A87-E6393F158E5C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CUSTOMS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TRANSIT</a:t>
          </a:r>
          <a:endParaRPr lang="fr-FR" sz="1700" kern="1200" dirty="0"/>
        </a:p>
      </dsp:txBody>
      <dsp:txXfrm>
        <a:off x="1666240" y="987551"/>
        <a:ext cx="1219200" cy="1016000"/>
      </dsp:txXfrm>
    </dsp:sp>
    <dsp:sp modelId="{FF001175-0786-4740-ACD6-D6F38D07149F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0857-7B8B-45DF-BF6C-4C47F78C267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D945A-4F50-4785-AC3E-A7EA3DC7EA72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49E35-4E1B-4A5A-BA0C-CE19F338DB98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G.T.S  Sarl</a:t>
          </a:r>
          <a:endParaRPr lang="fr-FR" sz="1900" b="1" kern="1200" dirty="0"/>
        </a:p>
      </dsp:txBody>
      <dsp:txXfrm>
        <a:off x="0" y="3059187"/>
        <a:ext cx="6096000" cy="542210"/>
      </dsp:txXfrm>
    </dsp:sp>
    <dsp:sp modelId="{1671AAB5-7447-42A9-B423-DB44C281993E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GLOBAL  TECHNOLOGIES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&amp;  SERVICES</a:t>
          </a:r>
          <a:endParaRPr lang="fr-FR" sz="1200" b="1" kern="1200" dirty="0"/>
        </a:p>
      </dsp:txBody>
      <dsp:txXfrm>
        <a:off x="0" y="3581316"/>
        <a:ext cx="3047999" cy="461883"/>
      </dsp:txXfrm>
    </dsp:sp>
    <dsp:sp modelId="{71F4A8F1-67E7-433B-83C1-1AF1FD359FD5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DOUALA - CAMEROUN</a:t>
          </a:r>
          <a:endParaRPr lang="fr-FR" sz="1200" b="1" kern="1200" dirty="0"/>
        </a:p>
      </dsp:txBody>
      <dsp:txXfrm>
        <a:off x="3048000" y="3581316"/>
        <a:ext cx="3047999" cy="461883"/>
      </dsp:txXfrm>
    </dsp:sp>
    <dsp:sp modelId="{D8B40806-5FE0-4A32-8205-6406BD19FD14}">
      <dsp:nvSpPr>
        <dsp:cNvPr id="0" name=""/>
        <dsp:cNvSpPr/>
      </dsp:nvSpPr>
      <dsp:spPr>
        <a:xfrm rot="10800000">
          <a:off x="0" y="157163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A.G.I.S  Sarl</a:t>
          </a:r>
          <a:endParaRPr lang="fr-FR" sz="1900" b="1" kern="1200" dirty="0"/>
        </a:p>
      </dsp:txBody>
      <dsp:txXfrm rot="-10800000">
        <a:off x="0" y="1571633"/>
        <a:ext cx="6096000" cy="542047"/>
      </dsp:txXfrm>
    </dsp:sp>
    <dsp:sp modelId="{E9DE67CA-E50D-4D90-A0E1-05598F4999F4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AFRICAN  GROUP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FOR  </a:t>
          </a:r>
          <a:r>
            <a:rPr lang="fr-FR" sz="1200" b="1" kern="1200" dirty="0" smtClean="0"/>
            <a:t>INTERNATIONAL  STUDIES</a:t>
          </a:r>
          <a:endParaRPr lang="fr-FR" sz="1200" kern="1200" dirty="0"/>
        </a:p>
      </dsp:txBody>
      <dsp:txXfrm>
        <a:off x="0" y="2072001"/>
        <a:ext cx="3047999" cy="461744"/>
      </dsp:txXfrm>
    </dsp:sp>
    <dsp:sp modelId="{35834962-664E-42E9-B05D-336BAD954E75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YAOUNDE- CAMEROUN</a:t>
          </a:r>
          <a:endParaRPr lang="fr-FR" sz="1200" kern="1200" dirty="0"/>
        </a:p>
      </dsp:txBody>
      <dsp:txXfrm>
        <a:off x="3048000" y="2072001"/>
        <a:ext cx="3047999" cy="461744"/>
      </dsp:txXfrm>
    </dsp:sp>
    <dsp:sp modelId="{0D1DFF0B-AD00-4266-B4EA-BC39D0B5A9F3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T.P.G.P Sarl</a:t>
          </a:r>
          <a:endParaRPr lang="fr-FR" sz="1900" b="1" kern="1200" dirty="0"/>
        </a:p>
      </dsp:txBody>
      <dsp:txXfrm rot="-10800000">
        <a:off x="0" y="718"/>
        <a:ext cx="6096000" cy="542047"/>
      </dsp:txXfrm>
    </dsp:sp>
    <dsp:sp modelId="{95BA2AF8-37D5-44D4-831E-DA85113B1F6F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TRAVAILLER  PLUS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  GAGNER  PLUS</a:t>
          </a:r>
          <a:endParaRPr lang="fr-FR" sz="1200" kern="1200" dirty="0"/>
        </a:p>
      </dsp:txBody>
      <dsp:txXfrm>
        <a:off x="0" y="542766"/>
        <a:ext cx="3047999" cy="461744"/>
      </dsp:txXfrm>
    </dsp:sp>
    <dsp:sp modelId="{30C91992-9AEB-4574-BAD8-65A788529DDA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PARIS - FRANCE</a:t>
          </a:r>
          <a:endParaRPr lang="fr-FR" sz="1200" kern="1200" dirty="0"/>
        </a:p>
      </dsp:txBody>
      <dsp:txXfrm>
        <a:off x="3048000" y="542766"/>
        <a:ext cx="3047999" cy="46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57A4B-4980-4C0F-8068-14C07C20FB48}">
      <dsp:nvSpPr>
        <dsp:cNvPr id="0" name=""/>
        <dsp:cNvSpPr/>
      </dsp:nvSpPr>
      <dsp:spPr>
        <a:xfrm>
          <a:off x="1012527" y="1870851"/>
          <a:ext cx="1372031" cy="797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1030881" y="1889205"/>
        <a:ext cx="1335323" cy="589960"/>
      </dsp:txXfrm>
    </dsp:sp>
    <dsp:sp modelId="{C75A2D2C-90EE-4F2F-9563-DCA0C62D95E8}">
      <dsp:nvSpPr>
        <dsp:cNvPr id="0" name=""/>
        <dsp:cNvSpPr/>
      </dsp:nvSpPr>
      <dsp:spPr>
        <a:xfrm>
          <a:off x="2779877" y="1611798"/>
          <a:ext cx="3934565" cy="3934565"/>
        </a:xfrm>
        <a:prstGeom prst="leftCircularArrow">
          <a:avLst>
            <a:gd name="adj1" fmla="val 1958"/>
            <a:gd name="adj2" fmla="val 234333"/>
            <a:gd name="adj3" fmla="val 3287731"/>
            <a:gd name="adj4" fmla="val 10302377"/>
            <a:gd name="adj5" fmla="val 2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32E1-5C9E-45CB-A884-386CFB5F5D61}">
      <dsp:nvSpPr>
        <dsp:cNvPr id="0" name=""/>
        <dsp:cNvSpPr/>
      </dsp:nvSpPr>
      <dsp:spPr>
        <a:xfrm>
          <a:off x="500041" y="508974"/>
          <a:ext cx="2539722" cy="3334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THE SERVICE OF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THE COMPANY</a:t>
          </a:r>
          <a:endParaRPr lang="fr-FR" sz="2000" b="1" kern="1200" dirty="0"/>
        </a:p>
      </dsp:txBody>
      <dsp:txXfrm>
        <a:off x="574427" y="583360"/>
        <a:ext cx="2390950" cy="3185243"/>
      </dsp:txXfrm>
    </dsp:sp>
    <dsp:sp modelId="{A50C9C54-7C62-49E6-97EC-EF3B666D740D}">
      <dsp:nvSpPr>
        <dsp:cNvPr id="0" name=""/>
        <dsp:cNvSpPr/>
      </dsp:nvSpPr>
      <dsp:spPr>
        <a:xfrm flipV="1">
          <a:off x="4783533" y="3146154"/>
          <a:ext cx="1462058" cy="4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36C57-F507-4A5B-89B1-28F22ECBF3E9}">
      <dsp:nvSpPr>
        <dsp:cNvPr id="0" name=""/>
        <dsp:cNvSpPr/>
      </dsp:nvSpPr>
      <dsp:spPr>
        <a:xfrm>
          <a:off x="4786325" y="2143122"/>
          <a:ext cx="2489288" cy="2859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AND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IN DEFENCE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 OF ENTERPRENUERSHIP</a:t>
          </a:r>
          <a:endParaRPr lang="fr-FR" sz="1400" b="1" kern="1200" dirty="0"/>
        </a:p>
      </dsp:txBody>
      <dsp:txXfrm>
        <a:off x="4859234" y="2216031"/>
        <a:ext cx="2343470" cy="2713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4D5A1-300D-4853-9A77-9873D7A0C113}">
      <dsp:nvSpPr>
        <dsp:cNvPr id="0" name=""/>
        <dsp:cNvSpPr/>
      </dsp:nvSpPr>
      <dsp:spPr>
        <a:xfrm>
          <a:off x="3321360" y="-72659"/>
          <a:ext cx="1446154" cy="679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TRAINING</a:t>
          </a:r>
          <a:endParaRPr lang="fr-FR" sz="1400" b="1" kern="1200" dirty="0"/>
        </a:p>
      </dsp:txBody>
      <dsp:txXfrm>
        <a:off x="3354514" y="-39505"/>
        <a:ext cx="1379846" cy="612853"/>
      </dsp:txXfrm>
    </dsp:sp>
    <dsp:sp modelId="{DA0D8277-BD67-4B8F-A3A9-996FF60C9192}">
      <dsp:nvSpPr>
        <dsp:cNvPr id="0" name=""/>
        <dsp:cNvSpPr/>
      </dsp:nvSpPr>
      <dsp:spPr>
        <a:xfrm>
          <a:off x="1688372" y="268064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085001" y="114259"/>
              </a:moveTo>
              <a:arcTo wR="2359627" hR="2359627" stAng="17274193" swAng="88122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F3515-8257-4441-B70D-9229FEC3DDC8}">
      <dsp:nvSpPr>
        <dsp:cNvPr id="0" name=""/>
        <dsp:cNvSpPr/>
      </dsp:nvSpPr>
      <dsp:spPr>
        <a:xfrm>
          <a:off x="4833241" y="642926"/>
          <a:ext cx="1791659" cy="660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M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400" b="1" kern="1200" dirty="0" smtClean="0"/>
            <a:t>FEASIBILITY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400" b="1" kern="1200" dirty="0" smtClean="0"/>
            <a:t>STUDIES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4865461" y="675146"/>
        <a:ext cx="1727219" cy="595589"/>
      </dsp:txXfrm>
    </dsp:sp>
    <dsp:sp modelId="{7C142DF2-6B23-4A2B-AC8F-322FED9FA6C7}">
      <dsp:nvSpPr>
        <dsp:cNvPr id="0" name=""/>
        <dsp:cNvSpPr/>
      </dsp:nvSpPr>
      <dsp:spPr>
        <a:xfrm>
          <a:off x="1684451" y="264665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4320316" y="1046788"/>
              </a:moveTo>
              <a:arcTo wR="2359627" hR="2359627" stAng="19571670" swAng="147443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37506-2F3D-4613-85F6-1FC9AB81B5CE}">
      <dsp:nvSpPr>
        <dsp:cNvPr id="0" name=""/>
        <dsp:cNvSpPr/>
      </dsp:nvSpPr>
      <dsp:spPr>
        <a:xfrm>
          <a:off x="5270340" y="2255862"/>
          <a:ext cx="2267449" cy="74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COMPANY RESTRUCTURING</a:t>
          </a:r>
          <a:endParaRPr lang="fr-FR" sz="1400" b="1" kern="1200" dirty="0"/>
        </a:p>
      </dsp:txBody>
      <dsp:txXfrm>
        <a:off x="5306531" y="2292053"/>
        <a:ext cx="2195067" cy="668990"/>
      </dsp:txXfrm>
    </dsp:sp>
    <dsp:sp modelId="{2CD0ABE9-F58D-4D91-95DE-AD9A410A07EA}">
      <dsp:nvSpPr>
        <dsp:cNvPr id="0" name=""/>
        <dsp:cNvSpPr/>
      </dsp:nvSpPr>
      <dsp:spPr>
        <a:xfrm>
          <a:off x="1673352" y="347989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4700576" y="2655944"/>
              </a:moveTo>
              <a:arcTo wR="2359627" hR="2359627" stAng="432847" swAng="96724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6A2EA-AA9B-4D80-B9DD-FFA522EC1AA9}">
      <dsp:nvSpPr>
        <dsp:cNvPr id="0" name=""/>
        <dsp:cNvSpPr/>
      </dsp:nvSpPr>
      <dsp:spPr>
        <a:xfrm>
          <a:off x="5043995" y="3648467"/>
          <a:ext cx="1787929" cy="848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400" b="1" kern="1200" dirty="0" smtClean="0"/>
            <a:t>COUNSELING  IN </a:t>
          </a:r>
          <a:r>
            <a:rPr lang="fr-FR" sz="1400" b="1" kern="1200" dirty="0" smtClean="0"/>
            <a:t>MANAGEMENT</a:t>
          </a:r>
          <a:endParaRPr lang="fr-FR" sz="1400" b="1" kern="1200" dirty="0"/>
        </a:p>
      </dsp:txBody>
      <dsp:txXfrm>
        <a:off x="5085438" y="3689910"/>
        <a:ext cx="1705043" cy="766079"/>
      </dsp:txXfrm>
    </dsp:sp>
    <dsp:sp modelId="{7BE29B84-B01B-4C42-8CD8-59B3E363DFBA}">
      <dsp:nvSpPr>
        <dsp:cNvPr id="0" name=""/>
        <dsp:cNvSpPr/>
      </dsp:nvSpPr>
      <dsp:spPr>
        <a:xfrm>
          <a:off x="1759071" y="239335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755309" y="4262235"/>
              </a:moveTo>
              <a:arcTo wR="2359627" hR="2359627" stAng="3224257" swAng="10006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A0ED-B4DF-4561-BBFA-4A1B880B0F64}">
      <dsp:nvSpPr>
        <dsp:cNvPr id="0" name=""/>
        <dsp:cNvSpPr/>
      </dsp:nvSpPr>
      <dsp:spPr>
        <a:xfrm>
          <a:off x="3185778" y="4497431"/>
          <a:ext cx="1717317" cy="977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400" b="1" kern="1200" dirty="0" smtClean="0"/>
            <a:t>COUNSELING  IN ORGANSATION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3233495" y="4545148"/>
        <a:ext cx="1621883" cy="882056"/>
      </dsp:txXfrm>
    </dsp:sp>
    <dsp:sp modelId="{F582B323-475E-4DF7-889D-9D13E95DB984}">
      <dsp:nvSpPr>
        <dsp:cNvPr id="0" name=""/>
        <dsp:cNvSpPr/>
      </dsp:nvSpPr>
      <dsp:spPr>
        <a:xfrm>
          <a:off x="1824690" y="326837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1355908" y="4495135"/>
              </a:moveTo>
              <a:arcTo wR="2359627" hR="2359627" stAng="6910452" swAng="81873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AE8D3-8D57-4348-816A-8FDC4BEDF380}">
      <dsp:nvSpPr>
        <dsp:cNvPr id="0" name=""/>
        <dsp:cNvSpPr/>
      </dsp:nvSpPr>
      <dsp:spPr>
        <a:xfrm>
          <a:off x="1188315" y="3640178"/>
          <a:ext cx="2089467" cy="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400" b="1" kern="1200" dirty="0" smtClean="0"/>
            <a:t>INSTALLATION LOGISTIC DESIGNS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/>
        </a:p>
      </dsp:txBody>
      <dsp:txXfrm>
        <a:off x="1231328" y="3683191"/>
        <a:ext cx="2003441" cy="795104"/>
      </dsp:txXfrm>
    </dsp:sp>
    <dsp:sp modelId="{B83DD2DA-5D8A-49D5-8CAA-65E6D69DF485}">
      <dsp:nvSpPr>
        <dsp:cNvPr id="0" name=""/>
        <dsp:cNvSpPr/>
      </dsp:nvSpPr>
      <dsp:spPr>
        <a:xfrm>
          <a:off x="1605560" y="45856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44788" y="3587743"/>
              </a:moveTo>
              <a:arcTo wR="2359627" hR="2359627" stAng="8918173" swAng="110626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CAA6-F09D-442E-BB4D-FD22607F7539}">
      <dsp:nvSpPr>
        <dsp:cNvPr id="0" name=""/>
        <dsp:cNvSpPr/>
      </dsp:nvSpPr>
      <dsp:spPr>
        <a:xfrm>
          <a:off x="40346" y="2095535"/>
          <a:ext cx="3214723" cy="830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NUMERICAL DOCUMENTATION AND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ON-LINE HELP-DESK</a:t>
          </a:r>
          <a:endParaRPr lang="fr-FR" sz="1400" b="1" kern="1200" dirty="0"/>
        </a:p>
      </dsp:txBody>
      <dsp:txXfrm>
        <a:off x="80876" y="2136065"/>
        <a:ext cx="3133663" cy="749201"/>
      </dsp:txXfrm>
    </dsp:sp>
    <dsp:sp modelId="{786070F5-AD65-4109-BFA4-E723E04976DA}">
      <dsp:nvSpPr>
        <dsp:cNvPr id="0" name=""/>
        <dsp:cNvSpPr/>
      </dsp:nvSpPr>
      <dsp:spPr>
        <a:xfrm>
          <a:off x="1583107" y="482706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124279" y="1603940"/>
              </a:moveTo>
              <a:arcTo wR="2359627" hR="2359627" stAng="11920708" swAng="13480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99063-E6CA-4BEC-8859-B56EBB2F33B8}">
      <dsp:nvSpPr>
        <dsp:cNvPr id="0" name=""/>
        <dsp:cNvSpPr/>
      </dsp:nvSpPr>
      <dsp:spPr>
        <a:xfrm>
          <a:off x="1624242" y="675993"/>
          <a:ext cx="1616352" cy="60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AUDIT</a:t>
          </a:r>
          <a:endParaRPr lang="fr-FR" sz="1800" b="1" kern="1200" dirty="0"/>
        </a:p>
      </dsp:txBody>
      <dsp:txXfrm>
        <a:off x="1653860" y="705611"/>
        <a:ext cx="1557116" cy="547493"/>
      </dsp:txXfrm>
    </dsp:sp>
    <dsp:sp modelId="{F0FD8BA4-838B-49A0-9E09-171970C4C227}">
      <dsp:nvSpPr>
        <dsp:cNvPr id="0" name=""/>
        <dsp:cNvSpPr/>
      </dsp:nvSpPr>
      <dsp:spPr>
        <a:xfrm>
          <a:off x="1892825" y="188970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928587" y="483470"/>
              </a:moveTo>
              <a:arcTo wR="2359627" hR="2359627" stAng="13959923" swAng="83712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99E3-77DB-4291-B6A1-65675111C759}">
      <dsp:nvSpPr>
        <dsp:cNvPr id="0" name=""/>
        <dsp:cNvSpPr/>
      </dsp:nvSpPr>
      <dsp:spPr>
        <a:xfrm rot="16200000">
          <a:off x="-908404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34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VADE MECUM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 CUSTOMS BUREAU CHIEF AND OF THE CHIEF OF SECTOR </a:t>
          </a:r>
          <a:endParaRPr lang="fr-FR" sz="1700" kern="1200" dirty="0"/>
        </a:p>
      </dsp:txBody>
      <dsp:txXfrm rot="5400000">
        <a:off x="919" y="841375"/>
        <a:ext cx="2388229" cy="2524126"/>
      </dsp:txXfrm>
    </dsp:sp>
    <dsp:sp modelId="{9E65F65B-4FEF-4DE4-80AE-C6BD3A8DBD8C}">
      <dsp:nvSpPr>
        <dsp:cNvPr id="0" name=""/>
        <dsp:cNvSpPr/>
      </dsp:nvSpPr>
      <dsp:spPr>
        <a:xfrm rot="16200000">
          <a:off x="1658942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34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VADE MECUM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 THE CUSTOMS AGENT, TRANSIT AGENT, TRANSPORT AGENT , AGENTS OF THE  MARITIME PROFESSIONS AND PARAMARITIMES </a:t>
          </a:r>
          <a:endParaRPr lang="fr-FR" sz="1700" kern="1200" dirty="0"/>
        </a:p>
      </dsp:txBody>
      <dsp:txXfrm rot="5400000">
        <a:off x="2568265" y="841375"/>
        <a:ext cx="2388229" cy="2524126"/>
      </dsp:txXfrm>
    </dsp:sp>
    <dsp:sp modelId="{02CCF722-FAE3-45BC-978A-3230CAB3234E}">
      <dsp:nvSpPr>
        <dsp:cNvPr id="0" name=""/>
        <dsp:cNvSpPr/>
      </dsp:nvSpPr>
      <dsp:spPr>
        <a:xfrm rot="16200000">
          <a:off x="4226288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348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INPERSPECTIVE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VADE MECUM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 THE USER OF CUSTOMS SERVICES</a:t>
          </a:r>
          <a:endParaRPr lang="fr-CM" sz="1700" kern="1200" dirty="0" smtClean="0"/>
        </a:p>
      </dsp:txBody>
      <dsp:txXfrm rot="5400000">
        <a:off x="5135611" y="841375"/>
        <a:ext cx="2388229" cy="2524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86577-36F6-40F0-8AC3-46AF331F03C3}">
      <dsp:nvSpPr>
        <dsp:cNvPr id="0" name=""/>
        <dsp:cNvSpPr/>
      </dsp:nvSpPr>
      <dsp:spPr>
        <a:xfrm rot="3062367">
          <a:off x="2020917" y="3591217"/>
          <a:ext cx="887240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887240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D46E-411F-430C-9F2F-6DDBA19A10F8}">
      <dsp:nvSpPr>
        <dsp:cNvPr id="0" name=""/>
        <dsp:cNvSpPr/>
      </dsp:nvSpPr>
      <dsp:spPr>
        <a:xfrm rot="684311">
          <a:off x="2306085" y="2807279"/>
          <a:ext cx="1103450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03450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1024-D353-48D0-A9B1-B3A03B3B0A65}">
      <dsp:nvSpPr>
        <dsp:cNvPr id="0" name=""/>
        <dsp:cNvSpPr/>
      </dsp:nvSpPr>
      <dsp:spPr>
        <a:xfrm rot="20344339">
          <a:off x="2255592" y="1964719"/>
          <a:ext cx="1861121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861121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256C-F9AB-4CF6-A262-4ACD85A9ECCF}">
      <dsp:nvSpPr>
        <dsp:cNvPr id="0" name=""/>
        <dsp:cNvSpPr/>
      </dsp:nvSpPr>
      <dsp:spPr>
        <a:xfrm rot="18259825">
          <a:off x="1869551" y="1437992"/>
          <a:ext cx="1053727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053727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3A94-E875-4B45-9D38-11DF690F93D9}">
      <dsp:nvSpPr>
        <dsp:cNvPr id="0" name=""/>
        <dsp:cNvSpPr/>
      </dsp:nvSpPr>
      <dsp:spPr>
        <a:xfrm>
          <a:off x="1063628" y="1735250"/>
          <a:ext cx="1961703" cy="19617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E5DD-A1AE-4992-B554-5BE137ACF3B3}">
      <dsp:nvSpPr>
        <dsp:cNvPr id="0" name=""/>
        <dsp:cNvSpPr/>
      </dsp:nvSpPr>
      <dsp:spPr>
        <a:xfrm>
          <a:off x="2411300" y="-119185"/>
          <a:ext cx="1274479" cy="1251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CUSTOMS</a:t>
          </a:r>
          <a:endParaRPr lang="fr-FR" sz="1200" b="1" kern="1200" dirty="0"/>
        </a:p>
      </dsp:txBody>
      <dsp:txXfrm>
        <a:off x="2597943" y="64145"/>
        <a:ext cx="901193" cy="885197"/>
      </dsp:txXfrm>
    </dsp:sp>
    <dsp:sp modelId="{42DF806B-614C-4517-BBB7-14A9888A2A14}">
      <dsp:nvSpPr>
        <dsp:cNvPr id="0" name=""/>
        <dsp:cNvSpPr/>
      </dsp:nvSpPr>
      <dsp:spPr>
        <a:xfrm>
          <a:off x="4016503" y="857254"/>
          <a:ext cx="1177022" cy="1177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TRANSIT</a:t>
          </a:r>
          <a:endParaRPr lang="fr-FR" sz="1200" b="1" kern="1200" dirty="0"/>
        </a:p>
      </dsp:txBody>
      <dsp:txXfrm>
        <a:off x="4188874" y="1029625"/>
        <a:ext cx="832280" cy="832280"/>
      </dsp:txXfrm>
    </dsp:sp>
    <dsp:sp modelId="{18AFD7EE-312C-4451-B83B-F67F36171718}">
      <dsp:nvSpPr>
        <dsp:cNvPr id="0" name=""/>
        <dsp:cNvSpPr/>
      </dsp:nvSpPr>
      <dsp:spPr>
        <a:xfrm>
          <a:off x="3334061" y="2428887"/>
          <a:ext cx="2490472" cy="149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TRANSPORTATION</a:t>
          </a:r>
          <a:endParaRPr lang="fr-FR" sz="1100" b="1" kern="1200" dirty="0"/>
        </a:p>
      </dsp:txBody>
      <dsp:txXfrm>
        <a:off x="3698782" y="2648355"/>
        <a:ext cx="1761030" cy="1059683"/>
      </dsp:txXfrm>
    </dsp:sp>
    <dsp:sp modelId="{DF7C0A46-D300-4B34-B74D-B92C73D7DC9C}">
      <dsp:nvSpPr>
        <dsp:cNvPr id="0" name=""/>
        <dsp:cNvSpPr/>
      </dsp:nvSpPr>
      <dsp:spPr>
        <a:xfrm>
          <a:off x="2444869" y="3786211"/>
          <a:ext cx="1594347" cy="158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LOGISTICS</a:t>
          </a:r>
          <a:endParaRPr lang="fr-FR" sz="1100" b="1" kern="1200" dirty="0"/>
        </a:p>
      </dsp:txBody>
      <dsp:txXfrm>
        <a:off x="2678356" y="4017638"/>
        <a:ext cx="1127373" cy="111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D3C99-80A1-4A39-BF11-C3D525060E0F}">
      <dsp:nvSpPr>
        <dsp:cNvPr id="0" name=""/>
        <dsp:cNvSpPr/>
      </dsp:nvSpPr>
      <dsp:spPr>
        <a:xfrm rot="10800000">
          <a:off x="1433052" y="248"/>
          <a:ext cx="4085539" cy="16159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5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FONDAMENTAL</a:t>
          </a:r>
          <a:endParaRPr lang="fr-FR" sz="2400" kern="1200" dirty="0"/>
        </a:p>
      </dsp:txBody>
      <dsp:txXfrm rot="10800000">
        <a:off x="1837040" y="248"/>
        <a:ext cx="3681551" cy="1615952"/>
      </dsp:txXfrm>
    </dsp:sp>
    <dsp:sp modelId="{8FED108B-213B-4171-9F3A-FECBCE9F9DDA}">
      <dsp:nvSpPr>
        <dsp:cNvPr id="0" name=""/>
        <dsp:cNvSpPr/>
      </dsp:nvSpPr>
      <dsp:spPr>
        <a:xfrm>
          <a:off x="625076" y="248"/>
          <a:ext cx="1615952" cy="1615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D1645-A769-43D9-B17D-65EA89CA0698}">
      <dsp:nvSpPr>
        <dsp:cNvPr id="0" name=""/>
        <dsp:cNvSpPr/>
      </dsp:nvSpPr>
      <dsp:spPr>
        <a:xfrm rot="10800000">
          <a:off x="1433052" y="2098574"/>
          <a:ext cx="4085539" cy="16159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590" tIns="121920" rIns="227584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kern="1200" dirty="0" smtClean="0"/>
            <a:t>TAILORED TO SUIT PURPOSE</a:t>
          </a:r>
          <a:endParaRPr lang="fr-FR" sz="3200" kern="1200" dirty="0"/>
        </a:p>
      </dsp:txBody>
      <dsp:txXfrm rot="10800000">
        <a:off x="1837040" y="2098574"/>
        <a:ext cx="3681551" cy="1615952"/>
      </dsp:txXfrm>
    </dsp:sp>
    <dsp:sp modelId="{2E27E3F9-A3E2-4771-8034-DF4F4073AC56}">
      <dsp:nvSpPr>
        <dsp:cNvPr id="0" name=""/>
        <dsp:cNvSpPr/>
      </dsp:nvSpPr>
      <dsp:spPr>
        <a:xfrm>
          <a:off x="535875" y="2098823"/>
          <a:ext cx="1615952" cy="1615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AB53-D614-4778-84A1-02080EAA2412}">
      <dsp:nvSpPr>
        <dsp:cNvPr id="0" name=""/>
        <dsp:cNvSpPr/>
      </dsp:nvSpPr>
      <dsp:spPr>
        <a:xfrm>
          <a:off x="2889833" y="25574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MANAGEMENT OF IMPORT PROCEDURES</a:t>
          </a:r>
          <a:endParaRPr lang="fr-FR" sz="600" kern="1200" dirty="0"/>
        </a:p>
      </dsp:txBody>
      <dsp:txXfrm>
        <a:off x="3311816" y="869540"/>
        <a:ext cx="843966" cy="843966"/>
      </dsp:txXfrm>
    </dsp:sp>
    <dsp:sp modelId="{2D9C9AE8-5E28-4306-9A02-21E5D2271DAE}">
      <dsp:nvSpPr>
        <dsp:cNvPr id="0" name=""/>
        <dsp:cNvSpPr/>
      </dsp:nvSpPr>
      <dsp:spPr>
        <a:xfrm>
          <a:off x="2034355" y="1694433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MANAGEMENT OF  PROCEDURES</a:t>
          </a:r>
          <a:endParaRPr lang="fr-FR" sz="600" b="1" kern="1200" dirty="0" smtClean="0"/>
        </a:p>
      </dsp:txBody>
      <dsp:txXfrm>
        <a:off x="2456338" y="2538399"/>
        <a:ext cx="843966" cy="843966"/>
      </dsp:txXfrm>
    </dsp:sp>
    <dsp:sp modelId="{C4C8B5FE-E126-45B5-9D64-384F2E6D3BA0}">
      <dsp:nvSpPr>
        <dsp:cNvPr id="0" name=""/>
        <dsp:cNvSpPr/>
      </dsp:nvSpPr>
      <dsp:spPr>
        <a:xfrm rot="10800000">
          <a:off x="2889833" y="1713507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PROCEDURES </a:t>
          </a:r>
        </a:p>
      </dsp:txBody>
      <dsp:txXfrm rot="10800000">
        <a:off x="3311816" y="1713507"/>
        <a:ext cx="843966" cy="843966"/>
      </dsp:txXfrm>
    </dsp:sp>
    <dsp:sp modelId="{9F091C66-BD19-45B3-9972-89EFE5EBB47A}">
      <dsp:nvSpPr>
        <dsp:cNvPr id="0" name=""/>
        <dsp:cNvSpPr/>
      </dsp:nvSpPr>
      <dsp:spPr>
        <a:xfrm>
          <a:off x="3758781" y="1694433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MANAGEMENT OF CUSTOMS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INVESTIGATIONS AND CONTROLS </a:t>
          </a:r>
          <a:endParaRPr lang="fr-FR" sz="600" b="1" kern="1200" dirty="0" smtClean="0"/>
        </a:p>
      </dsp:txBody>
      <dsp:txXfrm>
        <a:off x="4180764" y="2538399"/>
        <a:ext cx="843966" cy="843966"/>
      </dsp:txXfrm>
    </dsp:sp>
    <dsp:sp modelId="{946C2A45-F22D-4921-BB5A-A2468A33B1BF}">
      <dsp:nvSpPr>
        <dsp:cNvPr id="0" name=""/>
        <dsp:cNvSpPr/>
      </dsp:nvSpPr>
      <dsp:spPr>
        <a:xfrm>
          <a:off x="1201900" y="3401440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1" kern="1200" dirty="0"/>
        </a:p>
      </dsp:txBody>
      <dsp:txXfrm>
        <a:off x="1623883" y="4245406"/>
        <a:ext cx="843966" cy="843966"/>
      </dsp:txXfrm>
    </dsp:sp>
    <dsp:sp modelId="{0EECDAB8-28C8-430E-B332-1ECCD5D38515}">
      <dsp:nvSpPr>
        <dsp:cNvPr id="0" name=""/>
        <dsp:cNvSpPr/>
      </dsp:nvSpPr>
      <dsp:spPr>
        <a:xfrm rot="10800000">
          <a:off x="2045867" y="3401440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MANAGEMENT OF CUSTOMS LITIGATION  PROCEDURES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 rot="10800000">
        <a:off x="2467850" y="3401440"/>
        <a:ext cx="843966" cy="843966"/>
      </dsp:txXfrm>
    </dsp:sp>
    <dsp:sp modelId="{8E1B74FB-EC63-41D0-98D2-3BC9667C0074}">
      <dsp:nvSpPr>
        <dsp:cNvPr id="0" name=""/>
        <dsp:cNvSpPr/>
      </dsp:nvSpPr>
      <dsp:spPr>
        <a:xfrm>
          <a:off x="2034355" y="1694433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MANAGEMENT OF  EXPORT PROCEDURES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1" kern="1200" dirty="0"/>
        </a:p>
      </dsp:txBody>
      <dsp:txXfrm>
        <a:off x="2456338" y="2538399"/>
        <a:ext cx="843966" cy="843966"/>
      </dsp:txXfrm>
    </dsp:sp>
    <dsp:sp modelId="{5381DBAD-F727-4D15-B8B7-7E4A851ADD82}">
      <dsp:nvSpPr>
        <dsp:cNvPr id="0" name=""/>
        <dsp:cNvSpPr/>
      </dsp:nvSpPr>
      <dsp:spPr>
        <a:xfrm rot="10800000">
          <a:off x="3733799" y="3401440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600" b="1" kern="1200" dirty="0" smtClean="0"/>
            <a:t>MANAGEMENT OF TRANSIT PROCEDURES 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1" kern="1200" dirty="0"/>
        </a:p>
      </dsp:txBody>
      <dsp:txXfrm rot="10800000">
        <a:off x="4155782" y="3401440"/>
        <a:ext cx="843966" cy="843966"/>
      </dsp:txXfrm>
    </dsp:sp>
    <dsp:sp modelId="{5D3FFAFC-E5CF-4B3A-9E2B-212EB3DD1B34}">
      <dsp:nvSpPr>
        <dsp:cNvPr id="0" name=""/>
        <dsp:cNvSpPr/>
      </dsp:nvSpPr>
      <dsp:spPr>
        <a:xfrm>
          <a:off x="4583522" y="3418859"/>
          <a:ext cx="1687932" cy="16879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DC091-9F7D-447D-927A-9C916054C615}">
      <dsp:nvSpPr>
        <dsp:cNvPr id="0" name=""/>
        <dsp:cNvSpPr/>
      </dsp:nvSpPr>
      <dsp:spPr>
        <a:xfrm>
          <a:off x="3490118" y="2193131"/>
          <a:ext cx="2680493" cy="26804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PROCES </a:t>
          </a:r>
          <a:r>
            <a:rPr lang="fr-CM" sz="1800" b="1" kern="1200" dirty="0" smtClean="0"/>
            <a:t>CHAINS</a:t>
          </a:r>
          <a:endParaRPr lang="fr-FR" sz="1800" b="1" kern="1200" dirty="0"/>
        </a:p>
      </dsp:txBody>
      <dsp:txXfrm>
        <a:off x="4029016" y="2821024"/>
        <a:ext cx="1602697" cy="1377828"/>
      </dsp:txXfrm>
    </dsp:sp>
    <dsp:sp modelId="{B2562EE4-A916-4676-93CF-7C79D0CC3403}">
      <dsp:nvSpPr>
        <dsp:cNvPr id="0" name=""/>
        <dsp:cNvSpPr/>
      </dsp:nvSpPr>
      <dsp:spPr>
        <a:xfrm>
          <a:off x="1828787" y="1471610"/>
          <a:ext cx="2152992" cy="21253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000" b="1" kern="1200" smtClean="0"/>
            <a:t>PREPARATION OF CONTROLS</a:t>
          </a:r>
          <a:endParaRPr lang="fr-FR" sz="1000" b="1" kern="1200" dirty="0"/>
        </a:p>
      </dsp:txBody>
      <dsp:txXfrm>
        <a:off x="2367868" y="2009907"/>
        <a:ext cx="1074830" cy="1048754"/>
      </dsp:txXfrm>
    </dsp:sp>
    <dsp:sp modelId="{3AE368D2-3390-4566-928A-641CE65C5BF0}">
      <dsp:nvSpPr>
        <dsp:cNvPr id="0" name=""/>
        <dsp:cNvSpPr/>
      </dsp:nvSpPr>
      <dsp:spPr>
        <a:xfrm rot="20700000">
          <a:off x="3022449" y="214638"/>
          <a:ext cx="1910063" cy="19100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M" sz="1000" b="1" kern="1200" dirty="0" smtClean="0"/>
            <a:t>FILING OF FILES</a:t>
          </a:r>
        </a:p>
      </dsp:txBody>
      <dsp:txXfrm rot="-20700000">
        <a:off x="3441382" y="633571"/>
        <a:ext cx="1072197" cy="1072197"/>
      </dsp:txXfrm>
    </dsp:sp>
    <dsp:sp modelId="{243BB32E-40CF-4E01-8C27-AAD51457959E}">
      <dsp:nvSpPr>
        <dsp:cNvPr id="0" name=""/>
        <dsp:cNvSpPr/>
      </dsp:nvSpPr>
      <dsp:spPr>
        <a:xfrm>
          <a:off x="3291534" y="1784354"/>
          <a:ext cx="3431032" cy="3431032"/>
        </a:xfrm>
        <a:prstGeom prst="circularArrow">
          <a:avLst>
            <a:gd name="adj1" fmla="val 4688"/>
            <a:gd name="adj2" fmla="val 299029"/>
            <a:gd name="adj3" fmla="val 2530303"/>
            <a:gd name="adj4" fmla="val 158311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C820-2338-4067-9F26-621E6F52641A}">
      <dsp:nvSpPr>
        <dsp:cNvPr id="0" name=""/>
        <dsp:cNvSpPr/>
      </dsp:nvSpPr>
      <dsp:spPr>
        <a:xfrm>
          <a:off x="1585314" y="1125305"/>
          <a:ext cx="2492859" cy="24928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FE92B-C28F-4572-BB90-A37D76576AC7}">
      <dsp:nvSpPr>
        <dsp:cNvPr id="0" name=""/>
        <dsp:cNvSpPr/>
      </dsp:nvSpPr>
      <dsp:spPr>
        <a:xfrm>
          <a:off x="2580632" y="-206652"/>
          <a:ext cx="2687804" cy="26878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3AA33-7B4D-4638-A085-621E201657C4}">
      <dsp:nvSpPr>
        <dsp:cNvPr id="0" name=""/>
        <dsp:cNvSpPr/>
      </dsp:nvSpPr>
      <dsp:spPr>
        <a:xfrm>
          <a:off x="813106" y="0"/>
          <a:ext cx="4873625" cy="4873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8488-1AB2-4AC4-9601-F1D6499E236B}">
      <dsp:nvSpPr>
        <dsp:cNvPr id="0" name=""/>
        <dsp:cNvSpPr/>
      </dsp:nvSpPr>
      <dsp:spPr>
        <a:xfrm>
          <a:off x="3090259" y="320602"/>
          <a:ext cx="3476278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SICALIA</a:t>
          </a:r>
          <a:endParaRPr lang="fr-FR" sz="1400" b="1" kern="1200" dirty="0"/>
        </a:p>
      </dsp:txBody>
      <dsp:txXfrm>
        <a:off x="3103851" y="334194"/>
        <a:ext cx="3449094" cy="251240"/>
      </dsp:txXfrm>
    </dsp:sp>
    <dsp:sp modelId="{35BFE89D-4A03-4957-8247-B32702E999B0}">
      <dsp:nvSpPr>
        <dsp:cNvPr id="0" name=""/>
        <dsp:cNvSpPr/>
      </dsp:nvSpPr>
      <dsp:spPr>
        <a:xfrm>
          <a:off x="3059293" y="636684"/>
          <a:ext cx="3521230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BAT</a:t>
          </a:r>
          <a:endParaRPr lang="fr-FR" sz="1400" b="1" kern="1200" dirty="0"/>
        </a:p>
      </dsp:txBody>
      <dsp:txXfrm>
        <a:off x="3072885" y="650276"/>
        <a:ext cx="3494046" cy="251240"/>
      </dsp:txXfrm>
    </dsp:sp>
    <dsp:sp modelId="{80009AF8-0C21-4B52-A7D7-15D8945C5A1E}">
      <dsp:nvSpPr>
        <dsp:cNvPr id="0" name=""/>
        <dsp:cNvSpPr/>
      </dsp:nvSpPr>
      <dsp:spPr>
        <a:xfrm>
          <a:off x="3059293" y="952768"/>
          <a:ext cx="3480048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CIMENCAM</a:t>
          </a:r>
          <a:endParaRPr lang="fr-FR" sz="1400" b="1" kern="1200" dirty="0"/>
        </a:p>
      </dsp:txBody>
      <dsp:txXfrm>
        <a:off x="3072885" y="966360"/>
        <a:ext cx="3452864" cy="251240"/>
      </dsp:txXfrm>
    </dsp:sp>
    <dsp:sp modelId="{F3E42D04-4651-4440-96B3-D837DDBE4542}">
      <dsp:nvSpPr>
        <dsp:cNvPr id="0" name=""/>
        <dsp:cNvSpPr/>
      </dsp:nvSpPr>
      <dsp:spPr>
        <a:xfrm>
          <a:off x="3059293" y="1268850"/>
          <a:ext cx="3507482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ORANGE CAMEROUN</a:t>
          </a:r>
          <a:endParaRPr lang="fr-FR" sz="1400" b="1" kern="1200" dirty="0"/>
        </a:p>
      </dsp:txBody>
      <dsp:txXfrm>
        <a:off x="3072885" y="1282442"/>
        <a:ext cx="3480298" cy="251240"/>
      </dsp:txXfrm>
    </dsp:sp>
    <dsp:sp modelId="{82DFF12F-C131-42B6-B132-C69A34153B18}">
      <dsp:nvSpPr>
        <dsp:cNvPr id="0" name=""/>
        <dsp:cNvSpPr/>
      </dsp:nvSpPr>
      <dsp:spPr>
        <a:xfrm>
          <a:off x="3059293" y="1584935"/>
          <a:ext cx="3507482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AES SONEL</a:t>
          </a:r>
          <a:endParaRPr lang="fr-FR" sz="1400" b="1" kern="1200" dirty="0"/>
        </a:p>
      </dsp:txBody>
      <dsp:txXfrm>
        <a:off x="3072885" y="1598527"/>
        <a:ext cx="3480298" cy="251240"/>
      </dsp:txXfrm>
    </dsp:sp>
    <dsp:sp modelId="{8BA2C3F7-4FEF-46A0-9DAD-93A0BB478E61}">
      <dsp:nvSpPr>
        <dsp:cNvPr id="0" name=""/>
        <dsp:cNvSpPr/>
      </dsp:nvSpPr>
      <dsp:spPr>
        <a:xfrm>
          <a:off x="3059293" y="1901017"/>
          <a:ext cx="3500322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CNUCED</a:t>
          </a:r>
          <a:endParaRPr lang="fr-FR" sz="1400" b="1" kern="1200" dirty="0"/>
        </a:p>
      </dsp:txBody>
      <dsp:txXfrm>
        <a:off x="3072885" y="1914609"/>
        <a:ext cx="3473138" cy="251240"/>
      </dsp:txXfrm>
    </dsp:sp>
    <dsp:sp modelId="{8200F157-5452-432C-8995-654EC6D3DA78}">
      <dsp:nvSpPr>
        <dsp:cNvPr id="0" name=""/>
        <dsp:cNvSpPr/>
      </dsp:nvSpPr>
      <dsp:spPr>
        <a:xfrm>
          <a:off x="3059277" y="2217101"/>
          <a:ext cx="3514356" cy="278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DHL</a:t>
          </a:r>
          <a:endParaRPr lang="fr-FR" sz="1400" b="1" kern="1200" dirty="0"/>
        </a:p>
      </dsp:txBody>
      <dsp:txXfrm>
        <a:off x="3072869" y="2230693"/>
        <a:ext cx="3487172" cy="251240"/>
      </dsp:txXfrm>
    </dsp:sp>
    <dsp:sp modelId="{8C7EAC90-E8E8-4427-B690-6ABD7379C863}">
      <dsp:nvSpPr>
        <dsp:cNvPr id="0" name=""/>
        <dsp:cNvSpPr/>
      </dsp:nvSpPr>
      <dsp:spPr>
        <a:xfrm>
          <a:off x="3059277" y="2533183"/>
          <a:ext cx="3542423" cy="3315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HERMES</a:t>
          </a:r>
          <a:endParaRPr lang="fr-FR" sz="1400" b="1" kern="1200" dirty="0"/>
        </a:p>
      </dsp:txBody>
      <dsp:txXfrm>
        <a:off x="3075461" y="2549367"/>
        <a:ext cx="3510055" cy="299171"/>
      </dsp:txXfrm>
    </dsp:sp>
    <dsp:sp modelId="{9CCE0DDC-2AD2-4D04-AFF3-B3559347CD43}">
      <dsp:nvSpPr>
        <dsp:cNvPr id="0" name=""/>
        <dsp:cNvSpPr/>
      </dsp:nvSpPr>
      <dsp:spPr>
        <a:xfrm>
          <a:off x="3059293" y="2924159"/>
          <a:ext cx="3553035" cy="260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IBC</a:t>
          </a:r>
          <a:endParaRPr lang="fr-FR" sz="1400" b="1" kern="1200" dirty="0"/>
        </a:p>
      </dsp:txBody>
      <dsp:txXfrm>
        <a:off x="3072033" y="2936899"/>
        <a:ext cx="3527555" cy="235509"/>
      </dsp:txXfrm>
    </dsp:sp>
    <dsp:sp modelId="{4A13F754-3755-488D-9590-0988BE78D6E2}">
      <dsp:nvSpPr>
        <dsp:cNvPr id="0" name=""/>
        <dsp:cNvSpPr/>
      </dsp:nvSpPr>
      <dsp:spPr>
        <a:xfrm>
          <a:off x="3059277" y="3268896"/>
          <a:ext cx="3558326" cy="339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PERENCO</a:t>
          </a:r>
          <a:endParaRPr lang="fr-FR" sz="1400" b="1" kern="1200" dirty="0"/>
        </a:p>
      </dsp:txBody>
      <dsp:txXfrm>
        <a:off x="3075841" y="3285460"/>
        <a:ext cx="3525198" cy="306193"/>
      </dsp:txXfrm>
    </dsp:sp>
    <dsp:sp modelId="{93F69E08-A7B4-484A-BC2D-852FE0BDC6C5}">
      <dsp:nvSpPr>
        <dsp:cNvPr id="0" name=""/>
        <dsp:cNvSpPr/>
      </dsp:nvSpPr>
      <dsp:spPr>
        <a:xfrm>
          <a:off x="2984056" y="3709886"/>
          <a:ext cx="3641292" cy="6307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BANQUE MONDIALE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UNION  EUROPEENNE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COOPERATION FRANCAISE</a:t>
          </a:r>
          <a:endParaRPr lang="fr-FR" sz="1000" b="1" kern="1200" dirty="0"/>
        </a:p>
      </dsp:txBody>
      <dsp:txXfrm>
        <a:off x="3014848" y="3740678"/>
        <a:ext cx="3579708" cy="56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2F64B0-1A70-49BE-8D19-994345835826}" type="datetimeFigureOut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E0FCED-94D9-43B2-9734-070936B35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8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502D-65BF-414D-9375-5C3445DD267A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91B2-0DC6-4C03-8270-A5EA4C19FA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6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5869-1477-4BCB-BF33-40A39CB6B7B0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86B3-6275-49A9-9DB2-9835DCCE6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53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C11D-BD12-4DFD-A430-FC8F72807A49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201C-D2F8-426D-A088-1B0AB6FFE4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2DAA85-5DA4-4257-BF79-30434119B97F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FFA094-21E9-47A9-922B-A3CD0FB356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328363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B368-6AC5-4776-AF1D-4DD965A75FD9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0B9F-B81B-4B4A-ABAD-5BADB4432D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0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DEAA-64A1-4657-95A5-DE181AF01182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39F5-5204-4AC4-9167-E628CD4285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667B-58FC-450E-8E16-BE9C713AE4D8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9D87-687C-4AD3-A32A-4DFC531CA6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2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F90DFE-61F7-45FB-BA3F-2C43A9F69526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826A66-050E-4873-97FF-2F81A313E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250473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A80E-5736-40EB-BC5B-7ECBDB863F5A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6915-7982-471F-9B52-57BFD926CA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7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AC0D64-BE17-49F9-98E9-FC414803F4CF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90D8A3-4353-4576-A836-4986D1CFF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141795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8CD7F0-6800-4922-A10A-AB435FF36586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DD5FFC-BB20-4BFD-B51D-F8CE76674A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42671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F350DE-D4FB-406E-AD96-BC713D2DECC9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38A75-B648-402A-BE1B-3AEE9E105F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atackconseil@batackconse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403350" y="1628775"/>
            <a:ext cx="865188" cy="252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fr-FR" dirty="0"/>
          </a:p>
        </p:txBody>
      </p:sp>
      <p:pic>
        <p:nvPicPr>
          <p:cNvPr id="8195" name="Picture 4" descr="C:\Users\Sony\Desktop\BC SARL Plaqu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4105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TAILORED TRAINING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467600" cy="941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POTFOLIO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TEAM OF SENIOR EXPERTS  IN</a:t>
            </a:r>
            <a:endParaRPr lang="fr-FR" b="1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 rot="5400000">
            <a:off x="6972300" y="3633788"/>
            <a:ext cx="3200400" cy="571500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The team of </a:t>
            </a:r>
            <a:r>
              <a:rPr lang="fr-FR" b="1" dirty="0" err="1" smtClean="0"/>
              <a:t>batack</a:t>
            </a:r>
            <a:r>
              <a:rPr lang="fr-FR" b="1" dirty="0" smtClean="0"/>
              <a:t> consulting firm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 rot="5400000">
            <a:off x="6972300" y="3633788"/>
            <a:ext cx="3200400" cy="571500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850" y="1844675"/>
          <a:ext cx="7848600" cy="379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634"/>
                <a:gridCol w="3315266"/>
                <a:gridCol w="3860700"/>
              </a:tblGrid>
              <a:tr h="40719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N°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NAME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RANK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</a:tr>
              <a:tr h="4071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TCHAPA TCHOUAWOU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Customs</a:t>
                      </a:r>
                      <a:r>
                        <a:rPr lang="fr-FR" sz="1400" baseline="0" dirty="0" smtClean="0"/>
                        <a:t> expert– Managing Associate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5425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PFEIFFER Rolland Roger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Expert</a:t>
                      </a:r>
                      <a:r>
                        <a:rPr lang="fr-FR" sz="1400" baseline="0" dirty="0" smtClean="0"/>
                        <a:t> in Transport and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Logistics – Associate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5425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SIGHOMNWE S. Joseph</a:t>
                      </a:r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CEMAC accredited Customs </a:t>
                      </a:r>
                    </a:p>
                    <a:p>
                      <a:pPr algn="ctr"/>
                      <a:r>
                        <a:rPr lang="fr-FR" sz="1400" dirty="0" smtClean="0"/>
                        <a:t>Expert – Consultant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5425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NKENGAFAC Stephen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CEMAC accredited Customs </a:t>
                      </a:r>
                    </a:p>
                    <a:p>
                      <a:pPr algn="ctr"/>
                      <a:r>
                        <a:rPr lang="fr-FR" sz="1400" dirty="0" smtClean="0"/>
                        <a:t>Expert – Consultant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5425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MBINAMOU NYAMSI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CEMAC accredited Customs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 Expert – Consultant</a:t>
                      </a:r>
                    </a:p>
                  </a:txBody>
                  <a:tcPr marL="91423" marR="91423" marT="45738" marB="45738"/>
                </a:tc>
              </a:tr>
              <a:tr h="4071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TCHOUAWOU TCHAPA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Junior </a:t>
                      </a:r>
                      <a:r>
                        <a:rPr lang="fr-FR" sz="1400" dirty="0" smtClean="0"/>
                        <a:t>Auditor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40719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NOSHYE MBOPDA Thierry</a:t>
                      </a:r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Accountant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joint  venture firm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285852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 rot="5400000">
            <a:off x="7008019" y="3636169"/>
            <a:ext cx="3200400" cy="500062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428875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 smtClean="0">
                <a:solidFill>
                  <a:srgbClr val="C00000"/>
                </a:solidFill>
                <a:latin typeface="Bauhaus 93" pitchFamily="82" charset="0"/>
              </a:rPr>
              <a:t>BATACK CONSEIL Sarl</a:t>
            </a:r>
            <a:endParaRPr lang="fr-FR" sz="4800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286250"/>
            <a:ext cx="6172200" cy="20891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On the </a:t>
            </a:r>
            <a:r>
              <a:rPr lang="fr-FR" dirty="0" err="1" smtClean="0">
                <a:latin typeface="Arial Rounded MT Bold" pitchFamily="34" charset="0"/>
              </a:rPr>
              <a:t>hill</a:t>
            </a:r>
            <a:r>
              <a:rPr lang="fr-FR" dirty="0" smtClean="0">
                <a:latin typeface="Arial Rounded MT Bold" pitchFamily="34" charset="0"/>
              </a:rPr>
              <a:t>-</a:t>
            </a:r>
            <a:r>
              <a:rPr lang="fr-FR" dirty="0" err="1" smtClean="0">
                <a:latin typeface="Arial Rounded MT Bold" pitchFamily="34" charset="0"/>
              </a:rPr>
              <a:t>side</a:t>
            </a:r>
            <a:r>
              <a:rPr lang="fr-FR" dirty="0" smtClean="0">
                <a:latin typeface="Arial Rounded MT Bold" pitchFamily="34" charset="0"/>
              </a:rPr>
              <a:t>  of ‘Centenaire’,   </a:t>
            </a:r>
            <a:r>
              <a:rPr lang="fr-FR" dirty="0" err="1" smtClean="0">
                <a:latin typeface="Arial Rounded MT Bold" pitchFamily="34" charset="0"/>
              </a:rPr>
              <a:t>Akwa</a:t>
            </a:r>
            <a:r>
              <a:rPr lang="fr-FR" dirty="0" smtClean="0">
                <a:latin typeface="Arial Rounded MT Bold" pitchFamily="34" charset="0"/>
              </a:rPr>
              <a:t> - Douala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P.O Box 1885 DOUALA  - CAMEROON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Tel : (237) 33.09.06.58 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Email : </a:t>
            </a:r>
            <a:r>
              <a:rPr lang="fr-FR" dirty="0" smtClean="0">
                <a:latin typeface="Arial Rounded MT Bold" pitchFamily="34" charset="0"/>
                <a:hlinkClick r:id="rId2"/>
              </a:rPr>
              <a:t>batackconseil@batackconseil.com</a:t>
            </a:r>
            <a:endParaRPr lang="fr-FR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Arial Rounded MT Bold" pitchFamily="34" charset="0"/>
              </a:rPr>
              <a:t>web Site :http/www.batackconseil.com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err="1" smtClean="0">
                <a:latin typeface="Arial Rounded MT Bold" pitchFamily="34" charset="0"/>
              </a:rPr>
              <a:t>Skype</a:t>
            </a:r>
            <a:r>
              <a:rPr lang="fr-FR" dirty="0" smtClean="0">
                <a:latin typeface="Arial Rounded MT Bold" pitchFamily="34" charset="0"/>
              </a:rPr>
              <a:t> : </a:t>
            </a:r>
            <a:r>
              <a:rPr lang="fr-FR" dirty="0" err="1" smtClean="0">
                <a:latin typeface="Arial Rounded MT Bold" pitchFamily="34" charset="0"/>
              </a:rPr>
              <a:t>batackconseil</a:t>
            </a:r>
            <a:endParaRPr lang="fr-FR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dirty="0"/>
          </a:p>
        </p:txBody>
      </p:sp>
      <p:pic>
        <p:nvPicPr>
          <p:cNvPr id="9220" name="Picture 4" descr="C:\Users\Sony\Desktop\BC SARL 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3375"/>
            <a:ext cx="46751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: www.batackconseil.com batackconseil@batackconseil.com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PROMOTERS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Vision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500063" y="1000125"/>
          <a:ext cx="7467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>
              <a:defRPr/>
            </a:pPr>
            <a:r>
              <a:rPr lang="fr-FR" b="1" dirty="0" smtClean="0"/>
              <a:t>AREAS OF COMPETENCE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071563"/>
          <a:ext cx="7615238" cy="540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Sarl: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PUBLICATIONS</a:t>
            </a:r>
            <a:endParaRPr lang="fr-FR" b="1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428596" y="2285992"/>
          <a:ext cx="7524760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>
              <a:defRPr/>
            </a:pPr>
            <a:r>
              <a:rPr lang="fr-FR" b="1" dirty="0" smtClean="0"/>
              <a:t>TRAINING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57158" y="1071546"/>
          <a:ext cx="7467600" cy="53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1714500" y="35718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AFIELDS</a:t>
            </a: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TRAINING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/>
            <a:r>
              <a:rPr lang="fr-FR" smtClean="0"/>
              <a:t>TYPES  OF TRAINING</a:t>
            </a:r>
          </a:p>
          <a:p>
            <a:pPr>
              <a:buFont typeface="Wingdings" pitchFamily="2" charset="2"/>
              <a:buNone/>
            </a:pPr>
            <a:endParaRPr lang="fr-FR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1357290" y="2357430"/>
          <a:ext cx="614366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FONDAMENTAL TRAINING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909</TotalTime>
  <Words>402</Words>
  <Application>Microsoft Office PowerPoint</Application>
  <PresentationFormat>Affichage à l'écran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Bauhaus 93</vt:lpstr>
      <vt:lpstr>Arial Rounded MT Bold</vt:lpstr>
      <vt:lpstr>Oriel</vt:lpstr>
      <vt:lpstr>Présentation PowerPoint</vt:lpstr>
      <vt:lpstr>BATACK CONSEIL Sarl</vt:lpstr>
      <vt:lpstr>PROMOTERS</vt:lpstr>
      <vt:lpstr>Vision </vt:lpstr>
      <vt:lpstr>AREAS OF COMPETENCE</vt:lpstr>
      <vt:lpstr>PUBLICATIONS</vt:lpstr>
      <vt:lpstr>TRAINING</vt:lpstr>
      <vt:lpstr>TRAINING</vt:lpstr>
      <vt:lpstr>FONDAMENTAL TRAINING</vt:lpstr>
      <vt:lpstr>TAILORED TRAINING</vt:lpstr>
      <vt:lpstr>POTFOLIO</vt:lpstr>
      <vt:lpstr>TEAM OF SENIOR EXPERTS  IN</vt:lpstr>
      <vt:lpstr>The team of batack consulting firm</vt:lpstr>
      <vt:lpstr>joint  venture firm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BATACK CONSEIL Sarl</dc:title>
  <dc:creator>MIOD</dc:creator>
  <cp:lastModifiedBy>Toukap</cp:lastModifiedBy>
  <cp:revision>97</cp:revision>
  <dcterms:created xsi:type="dcterms:W3CDTF">2010-09-28T11:12:00Z</dcterms:created>
  <dcterms:modified xsi:type="dcterms:W3CDTF">2013-03-13T07:30:00Z</dcterms:modified>
</cp:coreProperties>
</file>